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sldIdLst>
    <p:sldId id="355" r:id="rId2"/>
    <p:sldId id="359" r:id="rId3"/>
    <p:sldId id="361" r:id="rId4"/>
    <p:sldId id="360" r:id="rId5"/>
    <p:sldId id="365" r:id="rId6"/>
    <p:sldId id="364" r:id="rId7"/>
    <p:sldId id="363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Cera Pro" panose="00000400000000000000" charset="0"/>
      <p:regular r:id="rId15"/>
      <p:bold r:id="rId16"/>
      <p:italic r:id="rId17"/>
      <p:boldItalic r:id="rId18"/>
    </p:embeddedFont>
    <p:embeddedFont>
      <p:font typeface="Tahoma" panose="020B0604030504040204" pitchFamily="34" charset="0"/>
      <p:regular r:id="rId19"/>
      <p:bold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227" userDrawn="1">
          <p15:clr>
            <a:srgbClr val="A4A3A4"/>
          </p15:clr>
        </p15:guide>
        <p15:guide id="4" orient="horz" pos="22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F3"/>
    <a:srgbClr val="004A80"/>
    <a:srgbClr val="F9F9F9"/>
    <a:srgbClr val="434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692" y="102"/>
      </p:cViewPr>
      <p:guideLst>
        <p:guide pos="2880"/>
        <p:guide orient="horz" pos="2160"/>
        <p:guide orient="horz" pos="2227"/>
        <p:guide orient="horz" pos="22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7D9-8130-462A-8C83-E95700297E35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F63-10BC-48FC-9DBB-DC892D54C4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989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7D9-8130-462A-8C83-E95700297E35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F63-10BC-48FC-9DBB-DC892D54C4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9513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7D9-8130-462A-8C83-E95700297E35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F63-10BC-48FC-9DBB-DC892D54C4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30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7D9-8130-462A-8C83-E95700297E35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F63-10BC-48FC-9DBB-DC892D54C4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86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7D9-8130-462A-8C83-E95700297E35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F63-10BC-48FC-9DBB-DC892D54C4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5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7D9-8130-462A-8C83-E95700297E35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F63-10BC-48FC-9DBB-DC892D54C4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92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7D9-8130-462A-8C83-E95700297E35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F63-10BC-48FC-9DBB-DC892D54C4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832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7D9-8130-462A-8C83-E95700297E35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F63-10BC-48FC-9DBB-DC892D54C4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32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7D9-8130-462A-8C83-E95700297E35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F63-10BC-48FC-9DBB-DC892D54C4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10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7D9-8130-462A-8C83-E95700297E35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F63-10BC-48FC-9DBB-DC892D54C4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8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F7D9-8130-462A-8C83-E95700297E35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F63-10BC-48FC-9DBB-DC892D54C4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14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9F7D9-8130-462A-8C83-E95700297E35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1FF63-10BC-48FC-9DBB-DC892D54C4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361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Céu azul com nuvens&#10;&#10;Descrição gerada automaticamente com confiança média">
            <a:extLst>
              <a:ext uri="{FF2B5EF4-FFF2-40B4-BE49-F238E27FC236}">
                <a16:creationId xmlns:a16="http://schemas.microsoft.com/office/drawing/2014/main" id="{81221141-6BDE-D23A-1C89-BB5D3869C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6857999"/>
          </a:xfrm>
          <a:prstGeom prst="rect">
            <a:avLst/>
          </a:prstGeom>
        </p:spPr>
      </p:pic>
      <p:cxnSp>
        <p:nvCxnSpPr>
          <p:cNvPr id="6" name="Conector reto 31">
            <a:extLst>
              <a:ext uri="{FF2B5EF4-FFF2-40B4-BE49-F238E27FC236}">
                <a16:creationId xmlns:a16="http://schemas.microsoft.com/office/drawing/2014/main" id="{F3600BB8-11C1-A6FB-E7B1-56E7BAA338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03371" y="692150"/>
            <a:ext cx="3689806" cy="0"/>
          </a:xfrm>
          <a:prstGeom prst="line">
            <a:avLst/>
          </a:prstGeom>
          <a:noFill/>
          <a:ln w="19050" algn="ctr">
            <a:solidFill>
              <a:srgbClr val="00C0F3"/>
            </a:solidFill>
            <a:round/>
            <a:headEnd/>
            <a:tailEnd/>
          </a:ln>
        </p:spPr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A6D1A50-465B-3669-A6F5-C5E77304F489}"/>
              </a:ext>
            </a:extLst>
          </p:cNvPr>
          <p:cNvSpPr txBox="1"/>
          <p:nvPr/>
        </p:nvSpPr>
        <p:spPr>
          <a:xfrm>
            <a:off x="455943" y="352897"/>
            <a:ext cx="548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PARQUE PIEDADE</a:t>
            </a:r>
            <a:endParaRPr lang="pt-BR" sz="2400" b="1" dirty="0">
              <a:solidFill>
                <a:srgbClr val="00C0F3"/>
              </a:solidFill>
              <a:latin typeface="Cera Pro" panose="00000400000000000000" pitchFamily="50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14BAFA7-D401-DABB-B89C-80347CC5CB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3543" y="5077358"/>
            <a:ext cx="1523763" cy="1513491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AF93B828-E63E-69F2-959F-A4CBF4833A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2024" y="4524348"/>
            <a:ext cx="1153648" cy="1145871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AA1D2E8-522B-F0B6-74FF-25015ED68B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6824" y="4139542"/>
            <a:ext cx="675218" cy="670666"/>
          </a:xfrm>
          <a:prstGeom prst="rect">
            <a:avLst/>
          </a:prstGeom>
        </p:spPr>
      </p:pic>
      <p:pic>
        <p:nvPicPr>
          <p:cNvPr id="2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2B2BEDFC-CA26-2DCC-8A4D-0F1B1323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t="57277" r="25625" b="16532"/>
          <a:stretch/>
        </p:blipFill>
        <p:spPr>
          <a:xfrm>
            <a:off x="3065929" y="6078940"/>
            <a:ext cx="2599683" cy="79878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9231C61-4213-171B-105D-7DD926110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53" y="1031404"/>
            <a:ext cx="7241692" cy="512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75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Céu azul com nuvens&#10;&#10;Descrição gerada automaticamente com confiança média">
            <a:extLst>
              <a:ext uri="{FF2B5EF4-FFF2-40B4-BE49-F238E27FC236}">
                <a16:creationId xmlns:a16="http://schemas.microsoft.com/office/drawing/2014/main" id="{22E4DEBF-504A-EC78-ADBB-5FECA221C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cxnSp>
        <p:nvCxnSpPr>
          <p:cNvPr id="26" name="Conector reto 31">
            <a:extLst>
              <a:ext uri="{FF2B5EF4-FFF2-40B4-BE49-F238E27FC236}">
                <a16:creationId xmlns:a16="http://schemas.microsoft.com/office/drawing/2014/main" id="{220BECFA-4214-92C6-9CCE-B4C754CB2C7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03371" y="692150"/>
            <a:ext cx="3689806" cy="0"/>
          </a:xfrm>
          <a:prstGeom prst="line">
            <a:avLst/>
          </a:prstGeom>
          <a:noFill/>
          <a:ln w="19050" algn="ctr">
            <a:solidFill>
              <a:srgbClr val="00C0F3"/>
            </a:solidFill>
            <a:round/>
            <a:headEnd/>
            <a:tailEnd/>
          </a:ln>
        </p:spPr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3D0CEE3-8997-4302-2303-084EFA56EB13}"/>
              </a:ext>
            </a:extLst>
          </p:cNvPr>
          <p:cNvSpPr txBox="1"/>
          <p:nvPr/>
        </p:nvSpPr>
        <p:spPr>
          <a:xfrm>
            <a:off x="455943" y="352897"/>
            <a:ext cx="548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PARQUE PIEDADE</a:t>
            </a:r>
            <a:endParaRPr lang="pt-BR" sz="2400" b="1" dirty="0">
              <a:solidFill>
                <a:srgbClr val="00C0F3"/>
              </a:solidFill>
              <a:latin typeface="Cera Pro" panose="00000400000000000000" pitchFamily="50" charset="0"/>
            </a:endParaRP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99BF3E99-F7D8-D751-49E8-0035490B9C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3160" y="5459015"/>
            <a:ext cx="934525" cy="928225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A5FE221D-97B5-9BF2-AF27-E917A483E7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6783" y="4434953"/>
            <a:ext cx="675218" cy="67066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8C5D1D8-6A26-3083-2CF2-4387EF482F9A}"/>
              </a:ext>
            </a:extLst>
          </p:cNvPr>
          <p:cNvSpPr txBox="1"/>
          <p:nvPr/>
        </p:nvSpPr>
        <p:spPr>
          <a:xfrm>
            <a:off x="537892" y="2012897"/>
            <a:ext cx="7879793" cy="224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00C0F3"/>
                </a:solidFill>
                <a:latin typeface="Cera Pro" panose="00000400000000000000" pitchFamily="50" charset="0"/>
              </a:rPr>
              <a:t>•</a:t>
            </a:r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 18 mil metros quadrados;</a:t>
            </a: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00C0F3"/>
                </a:solidFill>
                <a:latin typeface="Cera Pro" panose="00000400000000000000" pitchFamily="50" charset="0"/>
              </a:rPr>
              <a:t>•</a:t>
            </a:r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 Espaço para feiras e eventos, horta urbana, </a:t>
            </a:r>
            <a:r>
              <a:rPr lang="pt-BR" sz="2400" b="1" dirty="0" err="1">
                <a:solidFill>
                  <a:schemeClr val="bg1"/>
                </a:solidFill>
                <a:latin typeface="Cera Pro" panose="00000400000000000000" pitchFamily="50" charset="0"/>
              </a:rPr>
              <a:t>parcão</a:t>
            </a:r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, academia, campo de futebol, pista de skate e parque infantil;</a:t>
            </a:r>
          </a:p>
        </p:txBody>
      </p:sp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BFBC4BF-E669-ED88-BC1D-0C699BC7B2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t="57277" r="25625" b="16532"/>
          <a:stretch/>
        </p:blipFill>
        <p:spPr>
          <a:xfrm>
            <a:off x="3065929" y="6078940"/>
            <a:ext cx="2599683" cy="79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Céu azul com nuvens&#10;&#10;Descrição gerada automaticamente com confiança média">
            <a:extLst>
              <a:ext uri="{FF2B5EF4-FFF2-40B4-BE49-F238E27FC236}">
                <a16:creationId xmlns:a16="http://schemas.microsoft.com/office/drawing/2014/main" id="{22E4DEBF-504A-EC78-ADBB-5FECA221C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cxnSp>
        <p:nvCxnSpPr>
          <p:cNvPr id="26" name="Conector reto 31">
            <a:extLst>
              <a:ext uri="{FF2B5EF4-FFF2-40B4-BE49-F238E27FC236}">
                <a16:creationId xmlns:a16="http://schemas.microsoft.com/office/drawing/2014/main" id="{220BECFA-4214-92C6-9CCE-B4C754CB2C7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03371" y="692150"/>
            <a:ext cx="3689806" cy="0"/>
          </a:xfrm>
          <a:prstGeom prst="line">
            <a:avLst/>
          </a:prstGeom>
          <a:noFill/>
          <a:ln w="19050" algn="ctr">
            <a:solidFill>
              <a:srgbClr val="00C0F3"/>
            </a:solidFill>
            <a:round/>
            <a:headEnd/>
            <a:tailEnd/>
          </a:ln>
        </p:spPr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3D0CEE3-8997-4302-2303-084EFA56EB13}"/>
              </a:ext>
            </a:extLst>
          </p:cNvPr>
          <p:cNvSpPr txBox="1"/>
          <p:nvPr/>
        </p:nvSpPr>
        <p:spPr>
          <a:xfrm>
            <a:off x="455943" y="352897"/>
            <a:ext cx="548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PARQUE PIEDADE</a:t>
            </a:r>
            <a:endParaRPr lang="pt-BR" sz="2400" b="1" dirty="0">
              <a:solidFill>
                <a:srgbClr val="00C0F3"/>
              </a:solidFill>
              <a:latin typeface="Cera Pro" panose="00000400000000000000" pitchFamily="50" charset="0"/>
            </a:endParaRP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99BF3E99-F7D8-D751-49E8-0035490B9C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3160" y="5459015"/>
            <a:ext cx="934525" cy="928225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A5FE221D-97B5-9BF2-AF27-E917A483E7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6783" y="4434953"/>
            <a:ext cx="675218" cy="67066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8C5D1D8-6A26-3083-2CF2-4387EF482F9A}"/>
              </a:ext>
            </a:extLst>
          </p:cNvPr>
          <p:cNvSpPr txBox="1"/>
          <p:nvPr/>
        </p:nvSpPr>
        <p:spPr>
          <a:xfrm>
            <a:off x="604599" y="1592589"/>
            <a:ext cx="7879793" cy="4461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00C0F3"/>
                </a:solidFill>
                <a:latin typeface="Cera Pro" panose="00000400000000000000" pitchFamily="50" charset="0"/>
              </a:rPr>
              <a:t>•</a:t>
            </a:r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 Requalificação do entorno, incluindo a rua da Capela;</a:t>
            </a: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00C0F3"/>
                </a:solidFill>
                <a:latin typeface="Cera Pro" panose="00000400000000000000" pitchFamily="50" charset="0"/>
              </a:rPr>
              <a:t>•</a:t>
            </a:r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 Pavimentação, sinalização, iluminação e paisagismo;</a:t>
            </a: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00C0F3"/>
                </a:solidFill>
                <a:latin typeface="Cera Pro" panose="00000400000000000000" pitchFamily="50" charset="0"/>
              </a:rPr>
              <a:t>•</a:t>
            </a:r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 Rampa de acessibilidade na estação de Piedade pela rua Goiás;</a:t>
            </a: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00C0F3"/>
                </a:solidFill>
                <a:latin typeface="Cera Pro" panose="00000400000000000000" pitchFamily="50" charset="0"/>
              </a:rPr>
              <a:t>•</a:t>
            </a:r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 Ciclovia na rua Manoel Vitorino.</a:t>
            </a:r>
          </a:p>
          <a:p>
            <a:pPr>
              <a:lnSpc>
                <a:spcPct val="150000"/>
              </a:lnSpc>
            </a:pPr>
            <a:endParaRPr lang="pt-BR" sz="2400" b="1" dirty="0">
              <a:solidFill>
                <a:schemeClr val="bg1"/>
              </a:solidFill>
              <a:latin typeface="Cera Pro" panose="00000400000000000000" pitchFamily="50" charset="0"/>
            </a:endParaRPr>
          </a:p>
        </p:txBody>
      </p:sp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BFBC4BF-E669-ED88-BC1D-0C699BC7B2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t="57277" r="25625" b="16532"/>
          <a:stretch/>
        </p:blipFill>
        <p:spPr>
          <a:xfrm>
            <a:off x="3065929" y="6078940"/>
            <a:ext cx="2599683" cy="79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33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Céu azul com nuvens&#10;&#10;Descrição gerada automaticamente com confiança média">
            <a:extLst>
              <a:ext uri="{FF2B5EF4-FFF2-40B4-BE49-F238E27FC236}">
                <a16:creationId xmlns:a16="http://schemas.microsoft.com/office/drawing/2014/main" id="{22E4DEBF-504A-EC78-ADBB-5FECA221C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27"/>
            <a:ext cx="9144001" cy="6857999"/>
          </a:xfrm>
          <a:prstGeom prst="rect">
            <a:avLst/>
          </a:prstGeom>
        </p:spPr>
      </p:pic>
      <p:cxnSp>
        <p:nvCxnSpPr>
          <p:cNvPr id="26" name="Conector reto 31">
            <a:extLst>
              <a:ext uri="{FF2B5EF4-FFF2-40B4-BE49-F238E27FC236}">
                <a16:creationId xmlns:a16="http://schemas.microsoft.com/office/drawing/2014/main" id="{220BECFA-4214-92C6-9CCE-B4C754CB2C7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03371" y="692150"/>
            <a:ext cx="3689806" cy="0"/>
          </a:xfrm>
          <a:prstGeom prst="line">
            <a:avLst/>
          </a:prstGeom>
          <a:noFill/>
          <a:ln w="19050" algn="ctr">
            <a:solidFill>
              <a:srgbClr val="00C0F3"/>
            </a:solidFill>
            <a:round/>
            <a:headEnd/>
            <a:tailEnd/>
          </a:ln>
        </p:spPr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3D0CEE3-8997-4302-2303-084EFA56EB13}"/>
              </a:ext>
            </a:extLst>
          </p:cNvPr>
          <p:cNvSpPr txBox="1"/>
          <p:nvPr/>
        </p:nvSpPr>
        <p:spPr>
          <a:xfrm>
            <a:off x="455943" y="352897"/>
            <a:ext cx="548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PARQUE PIEDADE</a:t>
            </a:r>
            <a:endParaRPr lang="pt-BR" sz="2400" b="1" dirty="0">
              <a:solidFill>
                <a:srgbClr val="00C0F3"/>
              </a:solidFill>
              <a:latin typeface="Cera Pro" panose="00000400000000000000" pitchFamily="50" charset="0"/>
            </a:endParaRP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99BF3E99-F7D8-D751-49E8-0035490B9C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3160" y="5459015"/>
            <a:ext cx="934525" cy="928225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A5FE221D-97B5-9BF2-AF27-E917A483E7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6783" y="4434953"/>
            <a:ext cx="675218" cy="670666"/>
          </a:xfrm>
          <a:prstGeom prst="rect">
            <a:avLst/>
          </a:prstGeom>
        </p:spPr>
      </p:pic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BFBC4BF-E669-ED88-BC1D-0C699BC7B2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t="57277" r="25625" b="16532"/>
          <a:stretch/>
        </p:blipFill>
        <p:spPr>
          <a:xfrm>
            <a:off x="3065929" y="6078940"/>
            <a:ext cx="2599683" cy="798786"/>
          </a:xfrm>
          <a:prstGeom prst="rect">
            <a:avLst/>
          </a:prstGeom>
        </p:spPr>
      </p:pic>
      <p:cxnSp>
        <p:nvCxnSpPr>
          <p:cNvPr id="34" name="Conector reto 31">
            <a:extLst>
              <a:ext uri="{FF2B5EF4-FFF2-40B4-BE49-F238E27FC236}">
                <a16:creationId xmlns:a16="http://schemas.microsoft.com/office/drawing/2014/main" id="{16FEFBBB-1E38-CEE8-648E-B696AE1026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03371" y="692150"/>
            <a:ext cx="3689806" cy="0"/>
          </a:xfrm>
          <a:prstGeom prst="line">
            <a:avLst/>
          </a:prstGeom>
          <a:noFill/>
          <a:ln w="19050" algn="ctr">
            <a:solidFill>
              <a:srgbClr val="00C0F3"/>
            </a:solidFill>
            <a:round/>
            <a:headEnd/>
            <a:tailEnd/>
          </a:ln>
        </p:spPr>
      </p:cxn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0DBF6DB-34BF-F7C5-F516-29A5DBFB53AC}"/>
              </a:ext>
            </a:extLst>
          </p:cNvPr>
          <p:cNvSpPr txBox="1"/>
          <p:nvPr/>
        </p:nvSpPr>
        <p:spPr>
          <a:xfrm>
            <a:off x="455943" y="352897"/>
            <a:ext cx="548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PARQUE PIEDADE</a:t>
            </a:r>
            <a:endParaRPr lang="pt-BR" sz="2400" b="1" dirty="0">
              <a:solidFill>
                <a:srgbClr val="00C0F3"/>
              </a:solidFill>
              <a:latin typeface="Cera Pro" panose="00000400000000000000" pitchFamily="50" charset="0"/>
            </a:endParaRP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4D9A315A-BA1B-DF48-8800-E0F9A084F8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3160" y="5459015"/>
            <a:ext cx="934525" cy="928225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1D77FC83-89F4-BE1E-9D63-19A803EB86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6783" y="4434953"/>
            <a:ext cx="675218" cy="670666"/>
          </a:xfrm>
          <a:prstGeom prst="rect">
            <a:avLst/>
          </a:prstGeom>
        </p:spPr>
      </p:pic>
      <p:pic>
        <p:nvPicPr>
          <p:cNvPr id="38" name="Imagem 37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0215D7D9-5528-EDFC-37F4-156E912AA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t="57277" r="25625" b="16532"/>
          <a:stretch/>
        </p:blipFill>
        <p:spPr>
          <a:xfrm>
            <a:off x="3065929" y="6078940"/>
            <a:ext cx="2599683" cy="798786"/>
          </a:xfrm>
          <a:prstGeom prst="rect">
            <a:avLst/>
          </a:prstGeom>
        </p:spPr>
      </p:pic>
      <p:grpSp>
        <p:nvGrpSpPr>
          <p:cNvPr id="39" name="object 7">
            <a:extLst>
              <a:ext uri="{FF2B5EF4-FFF2-40B4-BE49-F238E27FC236}">
                <a16:creationId xmlns:a16="http://schemas.microsoft.com/office/drawing/2014/main" id="{F4218A4E-154E-DB44-DB2C-D50C6B095B5A}"/>
              </a:ext>
            </a:extLst>
          </p:cNvPr>
          <p:cNvGrpSpPr/>
          <p:nvPr/>
        </p:nvGrpSpPr>
        <p:grpSpPr>
          <a:xfrm>
            <a:off x="450532" y="1192217"/>
            <a:ext cx="8242934" cy="5068570"/>
            <a:chOff x="831532" y="1471612"/>
            <a:chExt cx="8242934" cy="5068570"/>
          </a:xfrm>
        </p:grpSpPr>
        <p:pic>
          <p:nvPicPr>
            <p:cNvPr id="40" name="object 8">
              <a:extLst>
                <a:ext uri="{FF2B5EF4-FFF2-40B4-BE49-F238E27FC236}">
                  <a16:creationId xmlns:a16="http://schemas.microsoft.com/office/drawing/2014/main" id="{464F5C3C-7959-C059-CE6D-17CB96CB6D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5820" y="1485900"/>
              <a:ext cx="8214359" cy="5039867"/>
            </a:xfrm>
            <a:prstGeom prst="rect">
              <a:avLst/>
            </a:prstGeom>
          </p:spPr>
        </p:pic>
        <p:sp>
          <p:nvSpPr>
            <p:cNvPr id="41" name="object 9">
              <a:extLst>
                <a:ext uri="{FF2B5EF4-FFF2-40B4-BE49-F238E27FC236}">
                  <a16:creationId xmlns:a16="http://schemas.microsoft.com/office/drawing/2014/main" id="{0593CBCA-B1FA-1057-503E-4DD588056896}"/>
                </a:ext>
              </a:extLst>
            </p:cNvPr>
            <p:cNvSpPr/>
            <p:nvPr/>
          </p:nvSpPr>
          <p:spPr>
            <a:xfrm>
              <a:off x="831532" y="1471612"/>
              <a:ext cx="8242934" cy="5068570"/>
            </a:xfrm>
            <a:custGeom>
              <a:avLst/>
              <a:gdLst/>
              <a:ahLst/>
              <a:cxnLst/>
              <a:rect l="l" t="t" r="r" b="b"/>
              <a:pathLst>
                <a:path w="8242934" h="5068570">
                  <a:moveTo>
                    <a:pt x="0" y="0"/>
                  </a:moveTo>
                  <a:lnTo>
                    <a:pt x="8242934" y="0"/>
                  </a:lnTo>
                  <a:lnTo>
                    <a:pt x="8242934" y="5068443"/>
                  </a:lnTo>
                  <a:lnTo>
                    <a:pt x="0" y="5068443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4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12">
            <a:extLst>
              <a:ext uri="{FF2B5EF4-FFF2-40B4-BE49-F238E27FC236}">
                <a16:creationId xmlns:a16="http://schemas.microsoft.com/office/drawing/2014/main" id="{05A8B568-D5E5-1FC4-EABB-E5E0085DB559}"/>
              </a:ext>
            </a:extLst>
          </p:cNvPr>
          <p:cNvSpPr txBox="1"/>
          <p:nvPr/>
        </p:nvSpPr>
        <p:spPr>
          <a:xfrm>
            <a:off x="4839372" y="3106588"/>
            <a:ext cx="60642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8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1F487C"/>
                </a:solidFill>
                <a:latin typeface="Tahoma"/>
                <a:cs typeface="Tahoma"/>
              </a:rPr>
              <a:t>Parque </a:t>
            </a:r>
            <a:r>
              <a:rPr sz="1200" b="1" spc="-4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200" b="1" spc="-85" dirty="0">
                <a:solidFill>
                  <a:srgbClr val="1F487C"/>
                </a:solidFill>
                <a:latin typeface="Tahoma"/>
                <a:cs typeface="Tahoma"/>
              </a:rPr>
              <a:t>P</a:t>
            </a:r>
            <a:r>
              <a:rPr sz="1200" b="1" spc="-35" dirty="0">
                <a:solidFill>
                  <a:srgbClr val="1F487C"/>
                </a:solidFill>
                <a:latin typeface="Tahoma"/>
                <a:cs typeface="Tahoma"/>
              </a:rPr>
              <a:t>ieda</a:t>
            </a:r>
            <a:r>
              <a:rPr sz="1200" b="1" spc="-20" dirty="0">
                <a:solidFill>
                  <a:srgbClr val="1F487C"/>
                </a:solidFill>
                <a:latin typeface="Tahoma"/>
                <a:cs typeface="Tahoma"/>
              </a:rPr>
              <a:t>de</a:t>
            </a:r>
            <a:endParaRPr sz="1200" dirty="0">
              <a:latin typeface="Tahoma"/>
              <a:cs typeface="Tahoma"/>
            </a:endParaRPr>
          </a:p>
        </p:txBody>
      </p:sp>
      <p:grpSp>
        <p:nvGrpSpPr>
          <p:cNvPr id="44" name="object 13">
            <a:extLst>
              <a:ext uri="{FF2B5EF4-FFF2-40B4-BE49-F238E27FC236}">
                <a16:creationId xmlns:a16="http://schemas.microsoft.com/office/drawing/2014/main" id="{EB7428C4-B96A-5424-C9F1-C05FE3E8820D}"/>
              </a:ext>
            </a:extLst>
          </p:cNvPr>
          <p:cNvGrpSpPr/>
          <p:nvPr/>
        </p:nvGrpSpPr>
        <p:grpSpPr>
          <a:xfrm>
            <a:off x="1307826" y="3069252"/>
            <a:ext cx="1177925" cy="954405"/>
            <a:chOff x="1701038" y="3433826"/>
            <a:chExt cx="1177925" cy="954405"/>
          </a:xfrm>
        </p:grpSpPr>
        <p:sp>
          <p:nvSpPr>
            <p:cNvPr id="45" name="object 14">
              <a:extLst>
                <a:ext uri="{FF2B5EF4-FFF2-40B4-BE49-F238E27FC236}">
                  <a16:creationId xmlns:a16="http://schemas.microsoft.com/office/drawing/2014/main" id="{E11F1B37-A612-CB9A-3CE0-E22AD931C9D1}"/>
                </a:ext>
              </a:extLst>
            </p:cNvPr>
            <p:cNvSpPr/>
            <p:nvPr/>
          </p:nvSpPr>
          <p:spPr>
            <a:xfrm>
              <a:off x="1713738" y="3446526"/>
              <a:ext cx="1152525" cy="929005"/>
            </a:xfrm>
            <a:custGeom>
              <a:avLst/>
              <a:gdLst/>
              <a:ahLst/>
              <a:cxnLst/>
              <a:rect l="l" t="t" r="r" b="b"/>
              <a:pathLst>
                <a:path w="1152525" h="929004">
                  <a:moveTo>
                    <a:pt x="1152144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192024" y="647700"/>
                  </a:lnTo>
                  <a:lnTo>
                    <a:pt x="307467" y="928573"/>
                  </a:lnTo>
                  <a:lnTo>
                    <a:pt x="480059" y="647700"/>
                  </a:lnTo>
                  <a:lnTo>
                    <a:pt x="1152144" y="647700"/>
                  </a:lnTo>
                  <a:lnTo>
                    <a:pt x="1152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5">
              <a:extLst>
                <a:ext uri="{FF2B5EF4-FFF2-40B4-BE49-F238E27FC236}">
                  <a16:creationId xmlns:a16="http://schemas.microsoft.com/office/drawing/2014/main" id="{E8F83457-B1BF-ECD8-04AB-06B9A54B1ED7}"/>
                </a:ext>
              </a:extLst>
            </p:cNvPr>
            <p:cNvSpPr/>
            <p:nvPr/>
          </p:nvSpPr>
          <p:spPr>
            <a:xfrm>
              <a:off x="1713738" y="3446526"/>
              <a:ext cx="1152525" cy="929005"/>
            </a:xfrm>
            <a:custGeom>
              <a:avLst/>
              <a:gdLst/>
              <a:ahLst/>
              <a:cxnLst/>
              <a:rect l="l" t="t" r="r" b="b"/>
              <a:pathLst>
                <a:path w="1152525" h="929004">
                  <a:moveTo>
                    <a:pt x="0" y="0"/>
                  </a:moveTo>
                  <a:lnTo>
                    <a:pt x="192024" y="0"/>
                  </a:lnTo>
                  <a:lnTo>
                    <a:pt x="480059" y="0"/>
                  </a:lnTo>
                  <a:lnTo>
                    <a:pt x="1152144" y="0"/>
                  </a:lnTo>
                  <a:lnTo>
                    <a:pt x="1152144" y="377825"/>
                  </a:lnTo>
                  <a:lnTo>
                    <a:pt x="1152144" y="539750"/>
                  </a:lnTo>
                  <a:lnTo>
                    <a:pt x="1152144" y="647700"/>
                  </a:lnTo>
                  <a:lnTo>
                    <a:pt x="480059" y="647700"/>
                  </a:lnTo>
                  <a:lnTo>
                    <a:pt x="307467" y="928573"/>
                  </a:lnTo>
                  <a:lnTo>
                    <a:pt x="192024" y="647700"/>
                  </a:lnTo>
                  <a:lnTo>
                    <a:pt x="0" y="647700"/>
                  </a:lnTo>
                  <a:lnTo>
                    <a:pt x="0" y="539750"/>
                  </a:lnTo>
                  <a:lnTo>
                    <a:pt x="0" y="37782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4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16">
            <a:extLst>
              <a:ext uri="{FF2B5EF4-FFF2-40B4-BE49-F238E27FC236}">
                <a16:creationId xmlns:a16="http://schemas.microsoft.com/office/drawing/2014/main" id="{A0555A0C-F899-C55E-4A13-CACF3EEABE01}"/>
              </a:ext>
            </a:extLst>
          </p:cNvPr>
          <p:cNvSpPr txBox="1"/>
          <p:nvPr/>
        </p:nvSpPr>
        <p:spPr>
          <a:xfrm>
            <a:off x="1410378" y="3167635"/>
            <a:ext cx="972819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spc="-25" dirty="0">
                <a:solidFill>
                  <a:srgbClr val="1F487C"/>
                </a:solidFill>
                <a:latin typeface="Tahoma"/>
                <a:cs typeface="Tahoma"/>
              </a:rPr>
              <a:t>Criação</a:t>
            </a:r>
            <a:r>
              <a:rPr sz="1000" b="1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20" dirty="0">
                <a:solidFill>
                  <a:srgbClr val="1F487C"/>
                </a:solidFill>
                <a:latin typeface="Tahoma"/>
                <a:cs typeface="Tahoma"/>
              </a:rPr>
              <a:t>de </a:t>
            </a:r>
            <a:r>
              <a:rPr sz="1000" b="1" spc="-1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20" dirty="0">
                <a:solidFill>
                  <a:srgbClr val="1F487C"/>
                </a:solidFill>
                <a:latin typeface="Tahoma"/>
                <a:cs typeface="Tahoma"/>
              </a:rPr>
              <a:t>c</a:t>
            </a:r>
            <a:r>
              <a:rPr sz="1000" b="1" spc="-10" dirty="0">
                <a:solidFill>
                  <a:srgbClr val="1F487C"/>
                </a:solidFill>
                <a:latin typeface="Tahoma"/>
                <a:cs typeface="Tahoma"/>
              </a:rPr>
              <a:t>ic</a:t>
            </a:r>
            <a:r>
              <a:rPr sz="1000" b="1" spc="-20" dirty="0">
                <a:solidFill>
                  <a:srgbClr val="1F487C"/>
                </a:solidFill>
                <a:latin typeface="Tahoma"/>
                <a:cs typeface="Tahoma"/>
              </a:rPr>
              <a:t>l</a:t>
            </a:r>
            <a:r>
              <a:rPr sz="1000" b="1" spc="-45" dirty="0">
                <a:solidFill>
                  <a:srgbClr val="1F487C"/>
                </a:solidFill>
                <a:latin typeface="Tahoma"/>
                <a:cs typeface="Tahoma"/>
              </a:rPr>
              <a:t>o</a:t>
            </a:r>
            <a:r>
              <a:rPr sz="1000" b="1" spc="-30" dirty="0">
                <a:solidFill>
                  <a:srgbClr val="1F487C"/>
                </a:solidFill>
                <a:latin typeface="Tahoma"/>
                <a:cs typeface="Tahoma"/>
              </a:rPr>
              <a:t>v</a:t>
            </a:r>
            <a:r>
              <a:rPr sz="1000" b="1" spc="-35" dirty="0">
                <a:solidFill>
                  <a:srgbClr val="1F487C"/>
                </a:solidFill>
                <a:latin typeface="Tahoma"/>
                <a:cs typeface="Tahoma"/>
              </a:rPr>
              <a:t>i</a:t>
            </a:r>
            <a:r>
              <a:rPr sz="1000" b="1" spc="-60" dirty="0">
                <a:solidFill>
                  <a:srgbClr val="1F487C"/>
                </a:solidFill>
                <a:latin typeface="Tahoma"/>
                <a:cs typeface="Tahoma"/>
              </a:rPr>
              <a:t>a</a:t>
            </a:r>
            <a:r>
              <a:rPr sz="1000" b="1" spc="2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55" dirty="0">
                <a:solidFill>
                  <a:srgbClr val="1F487C"/>
                </a:solidFill>
                <a:latin typeface="Tahoma"/>
                <a:cs typeface="Tahoma"/>
              </a:rPr>
              <a:t>n</a:t>
            </a:r>
            <a:r>
              <a:rPr sz="1000" b="1" spc="-60" dirty="0">
                <a:solidFill>
                  <a:srgbClr val="1F487C"/>
                </a:solidFill>
                <a:latin typeface="Tahoma"/>
                <a:cs typeface="Tahoma"/>
              </a:rPr>
              <a:t>a</a:t>
            </a:r>
            <a:r>
              <a:rPr sz="1000" b="1" spc="-1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95" dirty="0">
                <a:solidFill>
                  <a:srgbClr val="1F487C"/>
                </a:solidFill>
                <a:latin typeface="Tahoma"/>
                <a:cs typeface="Tahoma"/>
              </a:rPr>
              <a:t>R</a:t>
            </a:r>
            <a:r>
              <a:rPr sz="1000" b="1" spc="-70" dirty="0">
                <a:solidFill>
                  <a:srgbClr val="1F487C"/>
                </a:solidFill>
                <a:latin typeface="Tahoma"/>
                <a:cs typeface="Tahoma"/>
              </a:rPr>
              <a:t>u</a:t>
            </a:r>
            <a:r>
              <a:rPr sz="1000" b="1" spc="-40" dirty="0">
                <a:solidFill>
                  <a:srgbClr val="1F487C"/>
                </a:solidFill>
                <a:latin typeface="Tahoma"/>
                <a:cs typeface="Tahoma"/>
              </a:rPr>
              <a:t>a  </a:t>
            </a:r>
            <a:r>
              <a:rPr sz="1000" b="1" spc="-105" dirty="0">
                <a:solidFill>
                  <a:srgbClr val="1F487C"/>
                </a:solidFill>
                <a:latin typeface="Tahoma"/>
                <a:cs typeface="Tahoma"/>
              </a:rPr>
              <a:t>M</a:t>
            </a:r>
            <a:r>
              <a:rPr sz="1000" b="1" spc="-65" dirty="0">
                <a:solidFill>
                  <a:srgbClr val="1F487C"/>
                </a:solidFill>
                <a:latin typeface="Tahoma"/>
                <a:cs typeface="Tahoma"/>
              </a:rPr>
              <a:t>a</a:t>
            </a:r>
            <a:r>
              <a:rPr sz="1000" b="1" spc="-55" dirty="0">
                <a:solidFill>
                  <a:srgbClr val="1F487C"/>
                </a:solidFill>
                <a:latin typeface="Tahoma"/>
                <a:cs typeface="Tahoma"/>
              </a:rPr>
              <a:t>n</a:t>
            </a:r>
            <a:r>
              <a:rPr sz="1000" b="1" spc="-25" dirty="0">
                <a:solidFill>
                  <a:srgbClr val="1F487C"/>
                </a:solidFill>
                <a:latin typeface="Tahoma"/>
                <a:cs typeface="Tahoma"/>
              </a:rPr>
              <a:t>o</a:t>
            </a:r>
            <a:r>
              <a:rPr sz="1000" b="1" spc="-35" dirty="0">
                <a:solidFill>
                  <a:srgbClr val="1F487C"/>
                </a:solidFill>
                <a:latin typeface="Tahoma"/>
                <a:cs typeface="Tahoma"/>
              </a:rPr>
              <a:t>el</a:t>
            </a:r>
            <a:r>
              <a:rPr sz="1000" b="1" spc="2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20" dirty="0">
                <a:solidFill>
                  <a:srgbClr val="1F487C"/>
                </a:solidFill>
                <a:latin typeface="Tahoma"/>
                <a:cs typeface="Tahoma"/>
              </a:rPr>
              <a:t>Vit</a:t>
            </a:r>
            <a:r>
              <a:rPr sz="1000" b="1" spc="-25" dirty="0">
                <a:solidFill>
                  <a:srgbClr val="1F487C"/>
                </a:solidFill>
                <a:latin typeface="Tahoma"/>
                <a:cs typeface="Tahoma"/>
              </a:rPr>
              <a:t>o</a:t>
            </a:r>
            <a:r>
              <a:rPr sz="1000" b="1" spc="-55" dirty="0">
                <a:solidFill>
                  <a:srgbClr val="1F487C"/>
                </a:solidFill>
                <a:latin typeface="Tahoma"/>
                <a:cs typeface="Tahoma"/>
              </a:rPr>
              <a:t>r</a:t>
            </a:r>
            <a:r>
              <a:rPr sz="1000" b="1" spc="-35" dirty="0">
                <a:solidFill>
                  <a:srgbClr val="1F487C"/>
                </a:solidFill>
                <a:latin typeface="Tahoma"/>
                <a:cs typeface="Tahoma"/>
              </a:rPr>
              <a:t>i</a:t>
            </a:r>
            <a:r>
              <a:rPr sz="1000" b="1" spc="-60" dirty="0">
                <a:solidFill>
                  <a:srgbClr val="1F487C"/>
                </a:solidFill>
                <a:latin typeface="Tahoma"/>
                <a:cs typeface="Tahoma"/>
              </a:rPr>
              <a:t>n</a:t>
            </a:r>
            <a:r>
              <a:rPr sz="1000" b="1" spc="-15" dirty="0">
                <a:solidFill>
                  <a:srgbClr val="1F487C"/>
                </a:solidFill>
                <a:latin typeface="Tahoma"/>
                <a:cs typeface="Tahoma"/>
              </a:rPr>
              <a:t>o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48" name="object 17">
            <a:extLst>
              <a:ext uri="{FF2B5EF4-FFF2-40B4-BE49-F238E27FC236}">
                <a16:creationId xmlns:a16="http://schemas.microsoft.com/office/drawing/2014/main" id="{C772595F-8F23-1D64-1D54-9A539108A702}"/>
              </a:ext>
            </a:extLst>
          </p:cNvPr>
          <p:cNvGrpSpPr/>
          <p:nvPr/>
        </p:nvGrpSpPr>
        <p:grpSpPr>
          <a:xfrm>
            <a:off x="6221222" y="1478844"/>
            <a:ext cx="1964055" cy="1369695"/>
            <a:chOff x="6602221" y="1617217"/>
            <a:chExt cx="1964055" cy="1369695"/>
          </a:xfrm>
        </p:grpSpPr>
        <p:sp>
          <p:nvSpPr>
            <p:cNvPr id="49" name="object 18">
              <a:extLst>
                <a:ext uri="{FF2B5EF4-FFF2-40B4-BE49-F238E27FC236}">
                  <a16:creationId xmlns:a16="http://schemas.microsoft.com/office/drawing/2014/main" id="{62FFAA51-EDF8-043F-739E-FE6B4B37BE8D}"/>
                </a:ext>
              </a:extLst>
            </p:cNvPr>
            <p:cNvSpPr/>
            <p:nvPr/>
          </p:nvSpPr>
          <p:spPr>
            <a:xfrm>
              <a:off x="6614921" y="1629917"/>
              <a:ext cx="1938655" cy="1344295"/>
            </a:xfrm>
            <a:custGeom>
              <a:avLst/>
              <a:gdLst/>
              <a:ahLst/>
              <a:cxnLst/>
              <a:rect l="l" t="t" r="r" b="b"/>
              <a:pathLst>
                <a:path w="1938654" h="1344295">
                  <a:moveTo>
                    <a:pt x="1938527" y="0"/>
                  </a:moveTo>
                  <a:lnTo>
                    <a:pt x="210311" y="0"/>
                  </a:lnTo>
                  <a:lnTo>
                    <a:pt x="210311" y="874776"/>
                  </a:lnTo>
                  <a:lnTo>
                    <a:pt x="498347" y="874776"/>
                  </a:lnTo>
                  <a:lnTo>
                    <a:pt x="0" y="1344117"/>
                  </a:lnTo>
                  <a:lnTo>
                    <a:pt x="930401" y="874776"/>
                  </a:lnTo>
                  <a:lnTo>
                    <a:pt x="1938527" y="874776"/>
                  </a:lnTo>
                  <a:lnTo>
                    <a:pt x="1938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9">
              <a:extLst>
                <a:ext uri="{FF2B5EF4-FFF2-40B4-BE49-F238E27FC236}">
                  <a16:creationId xmlns:a16="http://schemas.microsoft.com/office/drawing/2014/main" id="{14954C90-6A67-6EA0-4D0D-0573866A859F}"/>
                </a:ext>
              </a:extLst>
            </p:cNvPr>
            <p:cNvSpPr/>
            <p:nvPr/>
          </p:nvSpPr>
          <p:spPr>
            <a:xfrm>
              <a:off x="6614921" y="1629917"/>
              <a:ext cx="1938655" cy="1344295"/>
            </a:xfrm>
            <a:custGeom>
              <a:avLst/>
              <a:gdLst/>
              <a:ahLst/>
              <a:cxnLst/>
              <a:rect l="l" t="t" r="r" b="b"/>
              <a:pathLst>
                <a:path w="1938654" h="1344295">
                  <a:moveTo>
                    <a:pt x="210311" y="0"/>
                  </a:moveTo>
                  <a:lnTo>
                    <a:pt x="498347" y="0"/>
                  </a:lnTo>
                  <a:lnTo>
                    <a:pt x="930401" y="0"/>
                  </a:lnTo>
                  <a:lnTo>
                    <a:pt x="1938527" y="0"/>
                  </a:lnTo>
                  <a:lnTo>
                    <a:pt x="1938527" y="510286"/>
                  </a:lnTo>
                  <a:lnTo>
                    <a:pt x="1938527" y="728980"/>
                  </a:lnTo>
                  <a:lnTo>
                    <a:pt x="1938527" y="874776"/>
                  </a:lnTo>
                  <a:lnTo>
                    <a:pt x="930401" y="874776"/>
                  </a:lnTo>
                  <a:lnTo>
                    <a:pt x="0" y="1344117"/>
                  </a:lnTo>
                  <a:lnTo>
                    <a:pt x="498347" y="874776"/>
                  </a:lnTo>
                  <a:lnTo>
                    <a:pt x="210311" y="874776"/>
                  </a:lnTo>
                  <a:lnTo>
                    <a:pt x="210311" y="728980"/>
                  </a:lnTo>
                  <a:lnTo>
                    <a:pt x="210311" y="510286"/>
                  </a:lnTo>
                  <a:lnTo>
                    <a:pt x="210311" y="0"/>
                  </a:lnTo>
                  <a:close/>
                </a:path>
              </a:pathLst>
            </a:custGeom>
            <a:ln w="25400">
              <a:solidFill>
                <a:srgbClr val="004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20">
            <a:extLst>
              <a:ext uri="{FF2B5EF4-FFF2-40B4-BE49-F238E27FC236}">
                <a16:creationId xmlns:a16="http://schemas.microsoft.com/office/drawing/2014/main" id="{31271947-73DE-1804-A25C-55F142660009}"/>
              </a:ext>
            </a:extLst>
          </p:cNvPr>
          <p:cNvSpPr txBox="1"/>
          <p:nvPr/>
        </p:nvSpPr>
        <p:spPr>
          <a:xfrm>
            <a:off x="6522948" y="1522548"/>
            <a:ext cx="162383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95" dirty="0">
                <a:solidFill>
                  <a:srgbClr val="1F487C"/>
                </a:solidFill>
                <a:latin typeface="Tahoma"/>
                <a:cs typeface="Tahoma"/>
              </a:rPr>
              <a:t>R</a:t>
            </a:r>
            <a:r>
              <a:rPr sz="1000" b="1" spc="-50" dirty="0">
                <a:solidFill>
                  <a:srgbClr val="1F487C"/>
                </a:solidFill>
                <a:latin typeface="Tahoma"/>
                <a:cs typeface="Tahoma"/>
              </a:rPr>
              <a:t>eu</a:t>
            </a:r>
            <a:r>
              <a:rPr sz="1000" b="1" spc="-45" dirty="0">
                <a:solidFill>
                  <a:srgbClr val="1F487C"/>
                </a:solidFill>
                <a:latin typeface="Tahoma"/>
                <a:cs typeface="Tahoma"/>
              </a:rPr>
              <a:t>rban</a:t>
            </a:r>
            <a:r>
              <a:rPr sz="1000" b="1" spc="-40" dirty="0">
                <a:solidFill>
                  <a:srgbClr val="1F487C"/>
                </a:solidFill>
                <a:latin typeface="Tahoma"/>
                <a:cs typeface="Tahoma"/>
              </a:rPr>
              <a:t>i</a:t>
            </a:r>
            <a:r>
              <a:rPr sz="1000" b="1" spc="-60" dirty="0">
                <a:solidFill>
                  <a:srgbClr val="1F487C"/>
                </a:solidFill>
                <a:latin typeface="Tahoma"/>
                <a:cs typeface="Tahoma"/>
              </a:rPr>
              <a:t>z</a:t>
            </a:r>
            <a:r>
              <a:rPr sz="1000" b="1" spc="-25" dirty="0">
                <a:solidFill>
                  <a:srgbClr val="1F487C"/>
                </a:solidFill>
                <a:latin typeface="Tahoma"/>
                <a:cs typeface="Tahoma"/>
              </a:rPr>
              <a:t>a</a:t>
            </a:r>
            <a:r>
              <a:rPr sz="1000" b="1" spc="-20" dirty="0">
                <a:solidFill>
                  <a:srgbClr val="1F487C"/>
                </a:solidFill>
                <a:latin typeface="Tahoma"/>
                <a:cs typeface="Tahoma"/>
              </a:rPr>
              <a:t>ç</a:t>
            </a:r>
            <a:r>
              <a:rPr sz="1000" b="1" spc="-40" dirty="0">
                <a:solidFill>
                  <a:srgbClr val="1F487C"/>
                </a:solidFill>
                <a:latin typeface="Tahoma"/>
                <a:cs typeface="Tahoma"/>
              </a:rPr>
              <a:t>ã</a:t>
            </a:r>
            <a:r>
              <a:rPr sz="1000" b="1" spc="-35" dirty="0">
                <a:solidFill>
                  <a:srgbClr val="1F487C"/>
                </a:solidFill>
                <a:latin typeface="Tahoma"/>
                <a:cs typeface="Tahoma"/>
              </a:rPr>
              <a:t>o</a:t>
            </a:r>
            <a:r>
              <a:rPr sz="1000" b="1" spc="2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1F487C"/>
                </a:solidFill>
                <a:latin typeface="Tahoma"/>
                <a:cs typeface="Tahoma"/>
              </a:rPr>
              <a:t>d</a:t>
            </a:r>
            <a:r>
              <a:rPr sz="1000" b="1" spc="-30" dirty="0">
                <a:solidFill>
                  <a:srgbClr val="1F487C"/>
                </a:solidFill>
                <a:latin typeface="Tahoma"/>
                <a:cs typeface="Tahoma"/>
              </a:rPr>
              <a:t>a</a:t>
            </a:r>
            <a:r>
              <a:rPr sz="1000" b="1" spc="-2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95" dirty="0">
                <a:solidFill>
                  <a:srgbClr val="1F487C"/>
                </a:solidFill>
                <a:latin typeface="Tahoma"/>
                <a:cs typeface="Tahoma"/>
              </a:rPr>
              <a:t>R</a:t>
            </a:r>
            <a:r>
              <a:rPr sz="1000" b="1" spc="-70" dirty="0">
                <a:solidFill>
                  <a:srgbClr val="1F487C"/>
                </a:solidFill>
                <a:latin typeface="Tahoma"/>
                <a:cs typeface="Tahoma"/>
              </a:rPr>
              <a:t>u</a:t>
            </a:r>
            <a:r>
              <a:rPr sz="1000" b="1" spc="-60" dirty="0">
                <a:solidFill>
                  <a:srgbClr val="1F487C"/>
                </a:solidFill>
                <a:latin typeface="Tahoma"/>
                <a:cs typeface="Tahoma"/>
              </a:rPr>
              <a:t>a</a:t>
            </a:r>
            <a:r>
              <a:rPr sz="1000" b="1" spc="-1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35" dirty="0">
                <a:solidFill>
                  <a:srgbClr val="1F487C"/>
                </a:solidFill>
                <a:latin typeface="Tahoma"/>
                <a:cs typeface="Tahoma"/>
              </a:rPr>
              <a:t>da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52" name="object 21">
            <a:extLst>
              <a:ext uri="{FF2B5EF4-FFF2-40B4-BE49-F238E27FC236}">
                <a16:creationId xmlns:a16="http://schemas.microsoft.com/office/drawing/2014/main" id="{205DD172-EAD9-4373-670D-2545BD304ED0}"/>
              </a:ext>
            </a:extLst>
          </p:cNvPr>
          <p:cNvSpPr txBox="1"/>
          <p:nvPr/>
        </p:nvSpPr>
        <p:spPr>
          <a:xfrm>
            <a:off x="6522948" y="1683937"/>
            <a:ext cx="15519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pt-BR" sz="1000" b="1" spc="-30" dirty="0">
                <a:solidFill>
                  <a:srgbClr val="1F487C"/>
                </a:solidFill>
                <a:latin typeface="Tahoma"/>
                <a:cs typeface="Tahoma"/>
              </a:rPr>
              <a:t>C</a:t>
            </a:r>
            <a:r>
              <a:rPr sz="1000" b="1" spc="-30" dirty="0" err="1">
                <a:solidFill>
                  <a:srgbClr val="1F487C"/>
                </a:solidFill>
                <a:latin typeface="Tahoma"/>
                <a:cs typeface="Tahoma"/>
              </a:rPr>
              <a:t>apela</a:t>
            </a:r>
            <a:r>
              <a:rPr sz="1000" b="1" spc="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25" dirty="0">
                <a:solidFill>
                  <a:srgbClr val="1F487C"/>
                </a:solidFill>
                <a:latin typeface="Tahoma"/>
                <a:cs typeface="Tahoma"/>
              </a:rPr>
              <a:t>com </a:t>
            </a:r>
            <a:r>
              <a:rPr sz="1000" b="1" spc="-35" dirty="0">
                <a:solidFill>
                  <a:srgbClr val="1F487C"/>
                </a:solidFill>
                <a:latin typeface="Tahoma"/>
                <a:cs typeface="Tahoma"/>
              </a:rPr>
              <a:t>destaque </a:t>
            </a:r>
            <a:r>
              <a:rPr sz="1000" b="1" spc="-3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1F487C"/>
                </a:solidFill>
                <a:latin typeface="Tahoma"/>
                <a:cs typeface="Tahoma"/>
              </a:rPr>
              <a:t>para</a:t>
            </a:r>
            <a:r>
              <a:rPr sz="1000" b="1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60" dirty="0">
                <a:solidFill>
                  <a:srgbClr val="1F487C"/>
                </a:solidFill>
                <a:latin typeface="Tahoma"/>
                <a:cs typeface="Tahoma"/>
              </a:rPr>
              <a:t>a</a:t>
            </a:r>
            <a:r>
              <a:rPr sz="1000" b="1" spc="-2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45" dirty="0">
                <a:solidFill>
                  <a:srgbClr val="1F487C"/>
                </a:solidFill>
                <a:latin typeface="Tahoma"/>
                <a:cs typeface="Tahoma"/>
              </a:rPr>
              <a:t>C</a:t>
            </a:r>
            <a:r>
              <a:rPr sz="1000" b="1" spc="-35" dirty="0">
                <a:solidFill>
                  <a:srgbClr val="1F487C"/>
                </a:solidFill>
                <a:latin typeface="Tahoma"/>
                <a:cs typeface="Tahoma"/>
              </a:rPr>
              <a:t>apel</a:t>
            </a:r>
            <a:r>
              <a:rPr sz="1000" b="1" spc="-60" dirty="0">
                <a:solidFill>
                  <a:srgbClr val="1F487C"/>
                </a:solidFill>
                <a:latin typeface="Tahoma"/>
                <a:cs typeface="Tahoma"/>
              </a:rPr>
              <a:t>a</a:t>
            </a:r>
            <a:r>
              <a:rPr sz="1000" b="1" spc="1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70" dirty="0">
                <a:solidFill>
                  <a:srgbClr val="1F487C"/>
                </a:solidFill>
                <a:latin typeface="Tahoma"/>
                <a:cs typeface="Tahoma"/>
              </a:rPr>
              <a:t>N</a:t>
            </a:r>
            <a:r>
              <a:rPr sz="1000" b="1" spc="-25" dirty="0">
                <a:solidFill>
                  <a:srgbClr val="1F487C"/>
                </a:solidFill>
                <a:latin typeface="Tahoma"/>
                <a:cs typeface="Tahoma"/>
              </a:rPr>
              <a:t>o</a:t>
            </a:r>
            <a:r>
              <a:rPr sz="1000" b="1" spc="-65" dirty="0">
                <a:solidFill>
                  <a:srgbClr val="1F487C"/>
                </a:solidFill>
                <a:latin typeface="Tahoma"/>
                <a:cs typeface="Tahoma"/>
              </a:rPr>
              <a:t>ss</a:t>
            </a:r>
            <a:r>
              <a:rPr sz="1000" b="1" spc="-40" dirty="0">
                <a:solidFill>
                  <a:srgbClr val="1F487C"/>
                </a:solidFill>
                <a:latin typeface="Tahoma"/>
                <a:cs typeface="Tahoma"/>
              </a:rPr>
              <a:t>a  </a:t>
            </a:r>
            <a:r>
              <a:rPr sz="1000" b="1" spc="-50" dirty="0">
                <a:solidFill>
                  <a:srgbClr val="1F487C"/>
                </a:solidFill>
                <a:latin typeface="Tahoma"/>
                <a:cs typeface="Tahoma"/>
              </a:rPr>
              <a:t>Senhora</a:t>
            </a:r>
            <a:r>
              <a:rPr sz="1000" b="1" spc="-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35" dirty="0">
                <a:solidFill>
                  <a:srgbClr val="1F487C"/>
                </a:solidFill>
                <a:latin typeface="Tahoma"/>
                <a:cs typeface="Tahoma"/>
              </a:rPr>
              <a:t>da</a:t>
            </a:r>
            <a:r>
              <a:rPr sz="1000" b="1" spc="-2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1F487C"/>
                </a:solidFill>
                <a:latin typeface="Tahoma"/>
                <a:cs typeface="Tahoma"/>
              </a:rPr>
              <a:t>Piedade,</a:t>
            </a:r>
            <a:r>
              <a:rPr sz="1000" b="1" spc="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40" dirty="0" err="1">
                <a:solidFill>
                  <a:srgbClr val="1F487C"/>
                </a:solidFill>
                <a:latin typeface="Tahoma"/>
                <a:cs typeface="Tahoma"/>
              </a:rPr>
              <a:t>bem</a:t>
            </a:r>
            <a:r>
              <a:rPr sz="1000" b="1" spc="-4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27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30" dirty="0" err="1">
                <a:solidFill>
                  <a:srgbClr val="1F487C"/>
                </a:solidFill>
                <a:latin typeface="Tahoma"/>
                <a:cs typeface="Tahoma"/>
              </a:rPr>
              <a:t>tombado</a:t>
            </a:r>
            <a:r>
              <a:rPr lang="pt-BR" sz="1000" b="1" spc="-30" dirty="0">
                <a:solidFill>
                  <a:srgbClr val="1F487C"/>
                </a:solidFill>
                <a:latin typeface="Tahoma"/>
                <a:cs typeface="Tahoma"/>
              </a:rPr>
              <a:t> pelo IRPH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53" name="object 22">
            <a:extLst>
              <a:ext uri="{FF2B5EF4-FFF2-40B4-BE49-F238E27FC236}">
                <a16:creationId xmlns:a16="http://schemas.microsoft.com/office/drawing/2014/main" id="{684178C9-3C99-FE19-51FF-2A5EBDB54209}"/>
              </a:ext>
            </a:extLst>
          </p:cNvPr>
          <p:cNvGrpSpPr/>
          <p:nvPr/>
        </p:nvGrpSpPr>
        <p:grpSpPr>
          <a:xfrm>
            <a:off x="6257964" y="4280613"/>
            <a:ext cx="1465580" cy="1287145"/>
            <a:chOff x="6669278" y="4460062"/>
            <a:chExt cx="1465580" cy="1287145"/>
          </a:xfrm>
        </p:grpSpPr>
        <p:sp>
          <p:nvSpPr>
            <p:cNvPr id="54" name="object 23">
              <a:extLst>
                <a:ext uri="{FF2B5EF4-FFF2-40B4-BE49-F238E27FC236}">
                  <a16:creationId xmlns:a16="http://schemas.microsoft.com/office/drawing/2014/main" id="{8A2DF12C-F0D6-9705-CE6B-72AF12622BF9}"/>
                </a:ext>
              </a:extLst>
            </p:cNvPr>
            <p:cNvSpPr/>
            <p:nvPr/>
          </p:nvSpPr>
          <p:spPr>
            <a:xfrm>
              <a:off x="6681978" y="4472762"/>
              <a:ext cx="1440180" cy="1261745"/>
            </a:xfrm>
            <a:custGeom>
              <a:avLst/>
              <a:gdLst/>
              <a:ahLst/>
              <a:cxnLst/>
              <a:rect l="l" t="t" r="r" b="b"/>
              <a:pathLst>
                <a:path w="1440179" h="1261745">
                  <a:moveTo>
                    <a:pt x="585050" y="0"/>
                  </a:moveTo>
                  <a:lnTo>
                    <a:pt x="240029" y="613587"/>
                  </a:lnTo>
                  <a:lnTo>
                    <a:pt x="0" y="613587"/>
                  </a:lnTo>
                  <a:lnTo>
                    <a:pt x="0" y="1261287"/>
                  </a:lnTo>
                  <a:lnTo>
                    <a:pt x="1440180" y="1261287"/>
                  </a:lnTo>
                  <a:lnTo>
                    <a:pt x="1440180" y="613587"/>
                  </a:lnTo>
                  <a:lnTo>
                    <a:pt x="600075" y="613587"/>
                  </a:lnTo>
                  <a:lnTo>
                    <a:pt x="5850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24">
              <a:extLst>
                <a:ext uri="{FF2B5EF4-FFF2-40B4-BE49-F238E27FC236}">
                  <a16:creationId xmlns:a16="http://schemas.microsoft.com/office/drawing/2014/main" id="{652EDCCC-879B-BFD0-E6A3-93FD6C4F06BB}"/>
                </a:ext>
              </a:extLst>
            </p:cNvPr>
            <p:cNvSpPr/>
            <p:nvPr/>
          </p:nvSpPr>
          <p:spPr>
            <a:xfrm>
              <a:off x="6681978" y="4472762"/>
              <a:ext cx="1440180" cy="1261745"/>
            </a:xfrm>
            <a:custGeom>
              <a:avLst/>
              <a:gdLst/>
              <a:ahLst/>
              <a:cxnLst/>
              <a:rect l="l" t="t" r="r" b="b"/>
              <a:pathLst>
                <a:path w="1440179" h="1261745">
                  <a:moveTo>
                    <a:pt x="0" y="613587"/>
                  </a:moveTo>
                  <a:lnTo>
                    <a:pt x="240029" y="613587"/>
                  </a:lnTo>
                  <a:lnTo>
                    <a:pt x="585050" y="0"/>
                  </a:lnTo>
                  <a:lnTo>
                    <a:pt x="600075" y="613587"/>
                  </a:lnTo>
                  <a:lnTo>
                    <a:pt x="1440180" y="613587"/>
                  </a:lnTo>
                  <a:lnTo>
                    <a:pt x="1440180" y="721537"/>
                  </a:lnTo>
                  <a:lnTo>
                    <a:pt x="1440180" y="883462"/>
                  </a:lnTo>
                  <a:lnTo>
                    <a:pt x="1440180" y="1261287"/>
                  </a:lnTo>
                  <a:lnTo>
                    <a:pt x="600075" y="1261287"/>
                  </a:lnTo>
                  <a:lnTo>
                    <a:pt x="240029" y="1261287"/>
                  </a:lnTo>
                  <a:lnTo>
                    <a:pt x="0" y="1261287"/>
                  </a:lnTo>
                  <a:lnTo>
                    <a:pt x="0" y="883462"/>
                  </a:lnTo>
                  <a:lnTo>
                    <a:pt x="0" y="721537"/>
                  </a:lnTo>
                  <a:lnTo>
                    <a:pt x="0" y="613587"/>
                  </a:lnTo>
                  <a:close/>
                </a:path>
              </a:pathLst>
            </a:custGeom>
            <a:ln w="25400">
              <a:solidFill>
                <a:srgbClr val="004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25">
            <a:extLst>
              <a:ext uri="{FF2B5EF4-FFF2-40B4-BE49-F238E27FC236}">
                <a16:creationId xmlns:a16="http://schemas.microsoft.com/office/drawing/2014/main" id="{0BE2B183-1C11-8488-9F3A-0AACB792F998}"/>
              </a:ext>
            </a:extLst>
          </p:cNvPr>
          <p:cNvSpPr txBox="1"/>
          <p:nvPr/>
        </p:nvSpPr>
        <p:spPr>
          <a:xfrm>
            <a:off x="6378932" y="4930841"/>
            <a:ext cx="1223645" cy="631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00"/>
              </a:spcBef>
            </a:pPr>
            <a:r>
              <a:rPr sz="1000" b="1" spc="-200" dirty="0">
                <a:solidFill>
                  <a:srgbClr val="1F487C"/>
                </a:solidFill>
                <a:latin typeface="Tahoma"/>
                <a:cs typeface="Tahoma"/>
              </a:rPr>
              <a:t>I</a:t>
            </a:r>
            <a:r>
              <a:rPr sz="1000" b="1" spc="-55" dirty="0">
                <a:solidFill>
                  <a:srgbClr val="1F487C"/>
                </a:solidFill>
                <a:latin typeface="Tahoma"/>
                <a:cs typeface="Tahoma"/>
              </a:rPr>
              <a:t>n</a:t>
            </a:r>
            <a:r>
              <a:rPr sz="1000" b="1" spc="20" dirty="0">
                <a:solidFill>
                  <a:srgbClr val="1F487C"/>
                </a:solidFill>
                <a:latin typeface="Tahoma"/>
                <a:cs typeface="Tahoma"/>
              </a:rPr>
              <a:t>c</a:t>
            </a:r>
            <a:r>
              <a:rPr sz="1000" b="1" spc="-40" dirty="0">
                <a:solidFill>
                  <a:srgbClr val="1F487C"/>
                </a:solidFill>
                <a:latin typeface="Tahoma"/>
                <a:cs typeface="Tahoma"/>
              </a:rPr>
              <a:t>l</a:t>
            </a:r>
            <a:r>
              <a:rPr sz="1000" b="1" spc="-70" dirty="0">
                <a:solidFill>
                  <a:srgbClr val="1F487C"/>
                </a:solidFill>
                <a:latin typeface="Tahoma"/>
                <a:cs typeface="Tahoma"/>
              </a:rPr>
              <a:t>u</a:t>
            </a:r>
            <a:r>
              <a:rPr sz="1000" b="1" spc="-65" dirty="0">
                <a:solidFill>
                  <a:srgbClr val="1F487C"/>
                </a:solidFill>
                <a:latin typeface="Tahoma"/>
                <a:cs typeface="Tahoma"/>
              </a:rPr>
              <a:t>s</a:t>
            </a:r>
            <a:r>
              <a:rPr sz="1000" b="1" spc="-40" dirty="0">
                <a:solidFill>
                  <a:srgbClr val="1F487C"/>
                </a:solidFill>
                <a:latin typeface="Tahoma"/>
                <a:cs typeface="Tahoma"/>
              </a:rPr>
              <a:t>ã</a:t>
            </a:r>
            <a:r>
              <a:rPr sz="1000" b="1" spc="-35" dirty="0">
                <a:solidFill>
                  <a:srgbClr val="1F487C"/>
                </a:solidFill>
                <a:latin typeface="Tahoma"/>
                <a:cs typeface="Tahoma"/>
              </a:rPr>
              <a:t>o</a:t>
            </a:r>
            <a:r>
              <a:rPr sz="1000" b="1" spc="-1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1F487C"/>
                </a:solidFill>
                <a:latin typeface="Tahoma"/>
                <a:cs typeface="Tahoma"/>
              </a:rPr>
              <a:t>d</a:t>
            </a:r>
            <a:r>
              <a:rPr sz="1000" b="1" spc="-30" dirty="0">
                <a:solidFill>
                  <a:srgbClr val="1F487C"/>
                </a:solidFill>
                <a:latin typeface="Tahoma"/>
                <a:cs typeface="Tahoma"/>
              </a:rPr>
              <a:t>e</a:t>
            </a:r>
            <a:r>
              <a:rPr sz="1000" b="1" spc="-1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65" dirty="0">
                <a:solidFill>
                  <a:srgbClr val="1F487C"/>
                </a:solidFill>
                <a:latin typeface="Tahoma"/>
                <a:cs typeface="Tahoma"/>
              </a:rPr>
              <a:t>ram</a:t>
            </a:r>
            <a:r>
              <a:rPr sz="1000" b="1" spc="-30" dirty="0">
                <a:solidFill>
                  <a:srgbClr val="1F487C"/>
                </a:solidFill>
                <a:latin typeface="Tahoma"/>
                <a:cs typeface="Tahoma"/>
              </a:rPr>
              <a:t>pa  </a:t>
            </a:r>
            <a:r>
              <a:rPr sz="1000" b="1" spc="-25" dirty="0">
                <a:solidFill>
                  <a:srgbClr val="1F487C"/>
                </a:solidFill>
                <a:latin typeface="Tahoma"/>
                <a:cs typeface="Tahoma"/>
              </a:rPr>
              <a:t>d</a:t>
            </a:r>
            <a:r>
              <a:rPr sz="1000" b="1" spc="-15" dirty="0">
                <a:solidFill>
                  <a:srgbClr val="1F487C"/>
                </a:solidFill>
                <a:latin typeface="Tahoma"/>
                <a:cs typeface="Tahoma"/>
              </a:rPr>
              <a:t>e</a:t>
            </a:r>
            <a:r>
              <a:rPr sz="1000" b="1" spc="-1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25" dirty="0">
                <a:solidFill>
                  <a:srgbClr val="1F487C"/>
                </a:solidFill>
                <a:latin typeface="Tahoma"/>
                <a:cs typeface="Tahoma"/>
              </a:rPr>
              <a:t>a</a:t>
            </a:r>
            <a:r>
              <a:rPr sz="1000" b="1" spc="-20" dirty="0">
                <a:solidFill>
                  <a:srgbClr val="1F487C"/>
                </a:solidFill>
                <a:latin typeface="Tahoma"/>
                <a:cs typeface="Tahoma"/>
              </a:rPr>
              <a:t>c</a:t>
            </a:r>
            <a:r>
              <a:rPr sz="1000" b="1" spc="-55" dirty="0">
                <a:solidFill>
                  <a:srgbClr val="1F487C"/>
                </a:solidFill>
                <a:latin typeface="Tahoma"/>
                <a:cs typeface="Tahoma"/>
              </a:rPr>
              <a:t>e</a:t>
            </a:r>
            <a:r>
              <a:rPr sz="1000" b="1" spc="-45" dirty="0">
                <a:solidFill>
                  <a:srgbClr val="1F487C"/>
                </a:solidFill>
                <a:latin typeface="Tahoma"/>
                <a:cs typeface="Tahoma"/>
              </a:rPr>
              <a:t>s</a:t>
            </a:r>
            <a:r>
              <a:rPr sz="1000" b="1" spc="-65" dirty="0">
                <a:solidFill>
                  <a:srgbClr val="1F487C"/>
                </a:solidFill>
                <a:latin typeface="Tahoma"/>
                <a:cs typeface="Tahoma"/>
              </a:rPr>
              <a:t>s</a:t>
            </a:r>
            <a:r>
              <a:rPr sz="1000" b="1" spc="-15" dirty="0">
                <a:solidFill>
                  <a:srgbClr val="1F487C"/>
                </a:solidFill>
                <a:latin typeface="Tahoma"/>
                <a:cs typeface="Tahoma"/>
              </a:rPr>
              <a:t>o </a:t>
            </a:r>
            <a:r>
              <a:rPr sz="1000" b="1" spc="-60" dirty="0">
                <a:solidFill>
                  <a:srgbClr val="1F487C"/>
                </a:solidFill>
                <a:latin typeface="Tahoma"/>
                <a:cs typeface="Tahoma"/>
              </a:rPr>
              <a:t>à</a:t>
            </a:r>
            <a:r>
              <a:rPr sz="1000" b="1" spc="-2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1F487C"/>
                </a:solidFill>
                <a:latin typeface="Tahoma"/>
                <a:cs typeface="Tahoma"/>
              </a:rPr>
              <a:t>E</a:t>
            </a:r>
            <a:r>
              <a:rPr sz="1000" b="1" spc="-65" dirty="0">
                <a:solidFill>
                  <a:srgbClr val="1F487C"/>
                </a:solidFill>
                <a:latin typeface="Tahoma"/>
                <a:cs typeface="Tahoma"/>
              </a:rPr>
              <a:t>s</a:t>
            </a:r>
            <a:r>
              <a:rPr sz="1000" b="1" dirty="0">
                <a:solidFill>
                  <a:srgbClr val="1F487C"/>
                </a:solidFill>
                <a:latin typeface="Tahoma"/>
                <a:cs typeface="Tahoma"/>
              </a:rPr>
              <a:t>t</a:t>
            </a:r>
            <a:r>
              <a:rPr sz="1000" b="1" spc="-25" dirty="0">
                <a:solidFill>
                  <a:srgbClr val="1F487C"/>
                </a:solidFill>
                <a:latin typeface="Tahoma"/>
                <a:cs typeface="Tahoma"/>
              </a:rPr>
              <a:t>a</a:t>
            </a:r>
            <a:r>
              <a:rPr sz="1000" b="1" spc="-20" dirty="0">
                <a:solidFill>
                  <a:srgbClr val="1F487C"/>
                </a:solidFill>
                <a:latin typeface="Tahoma"/>
                <a:cs typeface="Tahoma"/>
              </a:rPr>
              <a:t>ç</a:t>
            </a:r>
            <a:r>
              <a:rPr sz="1000" b="1" spc="-30" dirty="0">
                <a:solidFill>
                  <a:srgbClr val="1F487C"/>
                </a:solidFill>
                <a:latin typeface="Tahoma"/>
                <a:cs typeface="Tahoma"/>
              </a:rPr>
              <a:t>ão  </a:t>
            </a:r>
            <a:r>
              <a:rPr sz="1000" b="1" spc="-75" dirty="0">
                <a:solidFill>
                  <a:srgbClr val="1F487C"/>
                </a:solidFill>
                <a:latin typeface="Tahoma"/>
                <a:cs typeface="Tahoma"/>
              </a:rPr>
              <a:t>P</a:t>
            </a:r>
            <a:r>
              <a:rPr sz="1000" b="1" spc="-40" dirty="0">
                <a:solidFill>
                  <a:srgbClr val="1F487C"/>
                </a:solidFill>
                <a:latin typeface="Tahoma"/>
                <a:cs typeface="Tahoma"/>
              </a:rPr>
              <a:t>i</a:t>
            </a:r>
            <a:r>
              <a:rPr sz="1000" b="1" spc="-30" dirty="0">
                <a:solidFill>
                  <a:srgbClr val="1F487C"/>
                </a:solidFill>
                <a:latin typeface="Tahoma"/>
                <a:cs typeface="Tahoma"/>
              </a:rPr>
              <a:t>edad</a:t>
            </a:r>
            <a:r>
              <a:rPr sz="1000" b="1" spc="-25" dirty="0">
                <a:solidFill>
                  <a:srgbClr val="1F487C"/>
                </a:solidFill>
                <a:latin typeface="Tahoma"/>
                <a:cs typeface="Tahoma"/>
              </a:rPr>
              <a:t>e</a:t>
            </a:r>
            <a:r>
              <a:rPr sz="1000" b="1" spc="2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55" dirty="0">
                <a:solidFill>
                  <a:srgbClr val="1F487C"/>
                </a:solidFill>
                <a:latin typeface="Tahoma"/>
                <a:cs typeface="Tahoma"/>
              </a:rPr>
              <a:t>n</a:t>
            </a:r>
            <a:r>
              <a:rPr sz="1000" b="1" spc="-60" dirty="0">
                <a:solidFill>
                  <a:srgbClr val="1F487C"/>
                </a:solidFill>
                <a:latin typeface="Tahoma"/>
                <a:cs typeface="Tahoma"/>
              </a:rPr>
              <a:t>a</a:t>
            </a:r>
            <a:r>
              <a:rPr sz="1000" b="1" spc="-2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000" b="1" spc="-95" dirty="0">
                <a:solidFill>
                  <a:srgbClr val="1F487C"/>
                </a:solidFill>
                <a:latin typeface="Tahoma"/>
                <a:cs typeface="Tahoma"/>
              </a:rPr>
              <a:t>R</a:t>
            </a:r>
            <a:r>
              <a:rPr sz="1000" b="1" spc="-70" dirty="0">
                <a:solidFill>
                  <a:srgbClr val="1F487C"/>
                </a:solidFill>
                <a:latin typeface="Tahoma"/>
                <a:cs typeface="Tahoma"/>
              </a:rPr>
              <a:t>u</a:t>
            </a:r>
            <a:r>
              <a:rPr sz="1000" b="1" spc="-40" dirty="0">
                <a:solidFill>
                  <a:srgbClr val="1F487C"/>
                </a:solidFill>
                <a:latin typeface="Tahoma"/>
                <a:cs typeface="Tahoma"/>
              </a:rPr>
              <a:t>a  Goiás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3E41810E-F472-5EA7-FF08-836C5F252F45}"/>
              </a:ext>
            </a:extLst>
          </p:cNvPr>
          <p:cNvSpPr txBox="1"/>
          <p:nvPr/>
        </p:nvSpPr>
        <p:spPr>
          <a:xfrm>
            <a:off x="5463727" y="382988"/>
            <a:ext cx="5485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spc="-120" dirty="0">
                <a:solidFill>
                  <a:schemeClr val="bg1"/>
                </a:solidFill>
                <a:latin typeface="Tahoma"/>
                <a:cs typeface="Tahoma"/>
              </a:rPr>
              <a:t>R</a:t>
            </a:r>
            <a:r>
              <a:rPr lang="pt-BR" sz="1400" b="1" spc="-50" dirty="0">
                <a:solidFill>
                  <a:schemeClr val="bg1"/>
                </a:solidFill>
                <a:latin typeface="Tahoma"/>
                <a:cs typeface="Tahoma"/>
              </a:rPr>
              <a:t>e</a:t>
            </a:r>
            <a:r>
              <a:rPr lang="pt-BR" sz="1400" b="1" spc="-60" dirty="0">
                <a:solidFill>
                  <a:schemeClr val="bg1"/>
                </a:solidFill>
                <a:latin typeface="Tahoma"/>
                <a:cs typeface="Tahoma"/>
              </a:rPr>
              <a:t>u</a:t>
            </a:r>
            <a:r>
              <a:rPr lang="pt-BR" sz="1400" b="1" spc="-70" dirty="0">
                <a:solidFill>
                  <a:schemeClr val="bg1"/>
                </a:solidFill>
                <a:latin typeface="Tahoma"/>
                <a:cs typeface="Tahoma"/>
              </a:rPr>
              <a:t>r</a:t>
            </a:r>
            <a:r>
              <a:rPr lang="pt-BR" sz="1400" b="1" spc="-5" dirty="0">
                <a:solidFill>
                  <a:schemeClr val="bg1"/>
                </a:solidFill>
                <a:latin typeface="Tahoma"/>
                <a:cs typeface="Tahoma"/>
              </a:rPr>
              <a:t>b</a:t>
            </a:r>
            <a:r>
              <a:rPr lang="pt-BR" sz="1400" b="1" spc="-75" dirty="0">
                <a:solidFill>
                  <a:schemeClr val="bg1"/>
                </a:solidFill>
                <a:latin typeface="Tahoma"/>
                <a:cs typeface="Tahoma"/>
              </a:rPr>
              <a:t>a</a:t>
            </a:r>
            <a:r>
              <a:rPr lang="pt-BR" sz="1400" b="1" spc="-85" dirty="0">
                <a:solidFill>
                  <a:schemeClr val="bg1"/>
                </a:solidFill>
                <a:latin typeface="Tahoma"/>
                <a:cs typeface="Tahoma"/>
              </a:rPr>
              <a:t>n</a:t>
            </a:r>
            <a:r>
              <a:rPr lang="pt-BR" sz="1400" b="1" spc="-55" dirty="0">
                <a:solidFill>
                  <a:schemeClr val="bg1"/>
                </a:solidFill>
                <a:latin typeface="Tahoma"/>
                <a:cs typeface="Tahoma"/>
              </a:rPr>
              <a:t>i</a:t>
            </a:r>
            <a:r>
              <a:rPr lang="pt-BR" sz="1400" b="1" spc="-80" dirty="0">
                <a:solidFill>
                  <a:schemeClr val="bg1"/>
                </a:solidFill>
                <a:latin typeface="Tahoma"/>
                <a:cs typeface="Tahoma"/>
              </a:rPr>
              <a:t>z</a:t>
            </a:r>
            <a:r>
              <a:rPr lang="pt-BR" sz="1400" b="1" spc="-85" dirty="0">
                <a:solidFill>
                  <a:schemeClr val="bg1"/>
                </a:solidFill>
                <a:latin typeface="Tahoma"/>
                <a:cs typeface="Tahoma"/>
              </a:rPr>
              <a:t>a</a:t>
            </a:r>
            <a:r>
              <a:rPr lang="pt-BR" sz="1400" b="1" spc="-15" dirty="0">
                <a:solidFill>
                  <a:schemeClr val="bg1"/>
                </a:solidFill>
                <a:latin typeface="Tahoma"/>
                <a:cs typeface="Tahoma"/>
              </a:rPr>
              <a:t>ç</a:t>
            </a:r>
            <a:r>
              <a:rPr lang="pt-BR" sz="1400" b="1" spc="-30" dirty="0">
                <a:solidFill>
                  <a:schemeClr val="bg1"/>
                </a:solidFill>
                <a:latin typeface="Tahoma"/>
                <a:cs typeface="Tahoma"/>
              </a:rPr>
              <a:t>ã</a:t>
            </a:r>
            <a:r>
              <a:rPr lang="pt-BR" sz="1400" b="1" spc="-15" dirty="0">
                <a:solidFill>
                  <a:schemeClr val="bg1"/>
                </a:solidFill>
                <a:latin typeface="Tahoma"/>
                <a:cs typeface="Tahoma"/>
              </a:rPr>
              <a:t>o</a:t>
            </a:r>
            <a:r>
              <a:rPr lang="pt-BR" sz="1400" b="1" spc="-6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pt-BR" sz="1400" b="1" dirty="0">
                <a:solidFill>
                  <a:schemeClr val="bg1"/>
                </a:solidFill>
                <a:latin typeface="Tahoma"/>
                <a:cs typeface="Tahoma"/>
              </a:rPr>
              <a:t>d</a:t>
            </a:r>
            <a:r>
              <a:rPr lang="pt-BR" sz="1400" b="1" spc="-75" dirty="0">
                <a:solidFill>
                  <a:schemeClr val="bg1"/>
                </a:solidFill>
                <a:latin typeface="Tahoma"/>
                <a:cs typeface="Tahoma"/>
              </a:rPr>
              <a:t>a</a:t>
            </a:r>
            <a:r>
              <a:rPr lang="pt-BR" sz="1400" b="1" spc="-85" dirty="0">
                <a:solidFill>
                  <a:schemeClr val="bg1"/>
                </a:solidFill>
                <a:latin typeface="Tahoma"/>
                <a:cs typeface="Tahoma"/>
              </a:rPr>
              <a:t>s</a:t>
            </a:r>
            <a:r>
              <a:rPr lang="pt-BR" sz="1400" b="1" spc="-4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pt-BR" sz="1400" b="1" spc="-35" dirty="0">
                <a:solidFill>
                  <a:schemeClr val="bg1"/>
                </a:solidFill>
                <a:latin typeface="Tahoma"/>
                <a:cs typeface="Tahoma"/>
              </a:rPr>
              <a:t>v</a:t>
            </a:r>
            <a:r>
              <a:rPr lang="pt-BR" sz="1400" b="1" spc="-55" dirty="0">
                <a:solidFill>
                  <a:schemeClr val="bg1"/>
                </a:solidFill>
                <a:latin typeface="Tahoma"/>
                <a:cs typeface="Tahoma"/>
              </a:rPr>
              <a:t>i</a:t>
            </a:r>
            <a:r>
              <a:rPr lang="pt-BR" sz="1400" b="1" spc="-75" dirty="0">
                <a:solidFill>
                  <a:schemeClr val="bg1"/>
                </a:solidFill>
                <a:latin typeface="Tahoma"/>
                <a:cs typeface="Tahoma"/>
              </a:rPr>
              <a:t>a</a:t>
            </a:r>
            <a:r>
              <a:rPr lang="pt-BR" sz="1400" b="1" spc="-85" dirty="0">
                <a:solidFill>
                  <a:schemeClr val="bg1"/>
                </a:solidFill>
                <a:latin typeface="Tahoma"/>
                <a:cs typeface="Tahoma"/>
              </a:rPr>
              <a:t>s</a:t>
            </a:r>
            <a:r>
              <a:rPr lang="pt-BR" sz="1400" b="1" spc="-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pt-BR" sz="1400" b="1" dirty="0">
                <a:solidFill>
                  <a:schemeClr val="bg1"/>
                </a:solidFill>
                <a:latin typeface="Tahoma"/>
                <a:cs typeface="Tahoma"/>
              </a:rPr>
              <a:t>d</a:t>
            </a:r>
            <a:r>
              <a:rPr lang="pt-BR" sz="1400" b="1" spc="-15" dirty="0">
                <a:solidFill>
                  <a:schemeClr val="bg1"/>
                </a:solidFill>
                <a:latin typeface="Tahoma"/>
                <a:cs typeface="Tahoma"/>
              </a:rPr>
              <a:t>o</a:t>
            </a:r>
            <a:r>
              <a:rPr lang="pt-BR" sz="1400" b="1" spc="-4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pt-BR" sz="1400" b="1" spc="-50" dirty="0">
                <a:solidFill>
                  <a:schemeClr val="bg1"/>
                </a:solidFill>
                <a:latin typeface="Tahoma"/>
                <a:cs typeface="Tahoma"/>
              </a:rPr>
              <a:t>e</a:t>
            </a:r>
            <a:r>
              <a:rPr lang="pt-BR" sz="1400" b="1" spc="-70" dirty="0">
                <a:solidFill>
                  <a:schemeClr val="bg1"/>
                </a:solidFill>
                <a:latin typeface="Tahoma"/>
                <a:cs typeface="Tahoma"/>
              </a:rPr>
              <a:t>n</a:t>
            </a:r>
            <a:r>
              <a:rPr lang="pt-BR" sz="1400" b="1" dirty="0">
                <a:solidFill>
                  <a:schemeClr val="bg1"/>
                </a:solidFill>
                <a:latin typeface="Tahoma"/>
                <a:cs typeface="Tahoma"/>
              </a:rPr>
              <a:t>t</a:t>
            </a:r>
            <a:r>
              <a:rPr lang="pt-BR" sz="1400" b="1" spc="-20" dirty="0">
                <a:solidFill>
                  <a:schemeClr val="bg1"/>
                </a:solidFill>
                <a:latin typeface="Tahoma"/>
                <a:cs typeface="Tahoma"/>
              </a:rPr>
              <a:t>o</a:t>
            </a:r>
            <a:r>
              <a:rPr lang="pt-BR" sz="1400" b="1" spc="-70" dirty="0">
                <a:solidFill>
                  <a:schemeClr val="bg1"/>
                </a:solidFill>
                <a:latin typeface="Tahoma"/>
                <a:cs typeface="Tahoma"/>
              </a:rPr>
              <a:t>r</a:t>
            </a:r>
            <a:r>
              <a:rPr lang="pt-BR" sz="1400" b="1" spc="-85" dirty="0">
                <a:solidFill>
                  <a:schemeClr val="bg1"/>
                </a:solidFill>
                <a:latin typeface="Tahoma"/>
                <a:cs typeface="Tahoma"/>
              </a:rPr>
              <a:t>n</a:t>
            </a:r>
            <a:r>
              <a:rPr lang="pt-BR" sz="1400" b="1" spc="-20" dirty="0">
                <a:solidFill>
                  <a:schemeClr val="bg1"/>
                </a:solidFill>
                <a:latin typeface="Tahoma"/>
                <a:cs typeface="Tahoma"/>
              </a:rPr>
              <a:t>o</a:t>
            </a:r>
            <a:endParaRPr lang="pt-BR" sz="1400" b="1" dirty="0">
              <a:solidFill>
                <a:schemeClr val="bg1"/>
              </a:solidFill>
              <a:latin typeface="Cera Pro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712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Céu azul com nuvens&#10;&#10;Descrição gerada automaticamente com confiança média">
            <a:extLst>
              <a:ext uri="{FF2B5EF4-FFF2-40B4-BE49-F238E27FC236}">
                <a16:creationId xmlns:a16="http://schemas.microsoft.com/office/drawing/2014/main" id="{22E4DEBF-504A-EC78-ADBB-5FECA221C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cxnSp>
        <p:nvCxnSpPr>
          <p:cNvPr id="26" name="Conector reto 31">
            <a:extLst>
              <a:ext uri="{FF2B5EF4-FFF2-40B4-BE49-F238E27FC236}">
                <a16:creationId xmlns:a16="http://schemas.microsoft.com/office/drawing/2014/main" id="{220BECFA-4214-92C6-9CCE-B4C754CB2C7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03371" y="692150"/>
            <a:ext cx="3689806" cy="0"/>
          </a:xfrm>
          <a:prstGeom prst="line">
            <a:avLst/>
          </a:prstGeom>
          <a:noFill/>
          <a:ln w="19050" algn="ctr">
            <a:solidFill>
              <a:srgbClr val="00C0F3"/>
            </a:solidFill>
            <a:round/>
            <a:headEnd/>
            <a:tailEnd/>
          </a:ln>
        </p:spPr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3D0CEE3-8997-4302-2303-084EFA56EB13}"/>
              </a:ext>
            </a:extLst>
          </p:cNvPr>
          <p:cNvSpPr txBox="1"/>
          <p:nvPr/>
        </p:nvSpPr>
        <p:spPr>
          <a:xfrm>
            <a:off x="455943" y="352897"/>
            <a:ext cx="548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PARQUE PIEDADE</a:t>
            </a:r>
            <a:endParaRPr lang="pt-BR" sz="2400" b="1" dirty="0">
              <a:solidFill>
                <a:srgbClr val="00C0F3"/>
              </a:solidFill>
              <a:latin typeface="Cera Pro" panose="00000400000000000000" pitchFamily="50" charset="0"/>
            </a:endParaRP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99BF3E99-F7D8-D751-49E8-0035490B9C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3160" y="5459015"/>
            <a:ext cx="934525" cy="928225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A5FE221D-97B5-9BF2-AF27-E917A483E7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6783" y="4434953"/>
            <a:ext cx="675218" cy="67066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8C5D1D8-6A26-3083-2CF2-4387EF482F9A}"/>
              </a:ext>
            </a:extLst>
          </p:cNvPr>
          <p:cNvSpPr txBox="1"/>
          <p:nvPr/>
        </p:nvSpPr>
        <p:spPr>
          <a:xfrm>
            <a:off x="604599" y="1592589"/>
            <a:ext cx="7879793" cy="224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00C0F3"/>
                </a:solidFill>
                <a:latin typeface="Cera Pro" panose="00000400000000000000" pitchFamily="50" charset="0"/>
              </a:rPr>
              <a:t>•</a:t>
            </a:r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 Valor da obra R$58 milhões;</a:t>
            </a: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00C0F3"/>
                </a:solidFill>
                <a:latin typeface="Cera Pro" panose="00000400000000000000" pitchFamily="50" charset="0"/>
              </a:rPr>
              <a:t>•</a:t>
            </a:r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 Início da obra 05/09/23</a:t>
            </a: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00C0F3"/>
                </a:solidFill>
                <a:latin typeface="Cera Pro" panose="00000400000000000000" pitchFamily="50" charset="0"/>
              </a:rPr>
              <a:t>•</a:t>
            </a:r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 Prazo: 15 meses</a:t>
            </a: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00C0F3"/>
                </a:solidFill>
                <a:latin typeface="Cera Pro" panose="00000400000000000000" pitchFamily="50" charset="0"/>
              </a:rPr>
              <a:t>• </a:t>
            </a:r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Consórcio Parque Piedade HFB</a:t>
            </a:r>
          </a:p>
        </p:txBody>
      </p:sp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BFBC4BF-E669-ED88-BC1D-0C699BC7B2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t="57277" r="25625" b="16532"/>
          <a:stretch/>
        </p:blipFill>
        <p:spPr>
          <a:xfrm>
            <a:off x="3065929" y="6078940"/>
            <a:ext cx="2599683" cy="79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7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Céu azul com nuvens&#10;&#10;Descrição gerada automaticamente com confiança média">
            <a:extLst>
              <a:ext uri="{FF2B5EF4-FFF2-40B4-BE49-F238E27FC236}">
                <a16:creationId xmlns:a16="http://schemas.microsoft.com/office/drawing/2014/main" id="{22E4DEBF-504A-EC78-ADBB-5FECA221C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cxnSp>
        <p:nvCxnSpPr>
          <p:cNvPr id="26" name="Conector reto 31">
            <a:extLst>
              <a:ext uri="{FF2B5EF4-FFF2-40B4-BE49-F238E27FC236}">
                <a16:creationId xmlns:a16="http://schemas.microsoft.com/office/drawing/2014/main" id="{220BECFA-4214-92C6-9CCE-B4C754CB2C7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03371" y="692150"/>
            <a:ext cx="3689806" cy="0"/>
          </a:xfrm>
          <a:prstGeom prst="line">
            <a:avLst/>
          </a:prstGeom>
          <a:noFill/>
          <a:ln w="19050" algn="ctr">
            <a:solidFill>
              <a:srgbClr val="00C0F3"/>
            </a:solidFill>
            <a:round/>
            <a:headEnd/>
            <a:tailEnd/>
          </a:ln>
        </p:spPr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3D0CEE3-8997-4302-2303-084EFA56EB13}"/>
              </a:ext>
            </a:extLst>
          </p:cNvPr>
          <p:cNvSpPr txBox="1"/>
          <p:nvPr/>
        </p:nvSpPr>
        <p:spPr>
          <a:xfrm>
            <a:off x="455943" y="352897"/>
            <a:ext cx="548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PARQUE PIEDADE</a:t>
            </a:r>
            <a:endParaRPr lang="pt-BR" sz="2400" b="1" dirty="0">
              <a:solidFill>
                <a:srgbClr val="00C0F3"/>
              </a:solidFill>
              <a:latin typeface="Cera Pro" panose="00000400000000000000" pitchFamily="50" charset="0"/>
            </a:endParaRP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99BF3E99-F7D8-D751-49E8-0035490B9C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3160" y="5459015"/>
            <a:ext cx="934525" cy="928225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A5FE221D-97B5-9BF2-AF27-E917A483E7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6783" y="4434953"/>
            <a:ext cx="675218" cy="670666"/>
          </a:xfrm>
          <a:prstGeom prst="rect">
            <a:avLst/>
          </a:prstGeom>
        </p:spPr>
      </p:pic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BFBC4BF-E669-ED88-BC1D-0C699BC7B2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t="57277" r="25625" b="16532"/>
          <a:stretch/>
        </p:blipFill>
        <p:spPr>
          <a:xfrm>
            <a:off x="3065929" y="6078940"/>
            <a:ext cx="2599683" cy="79878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D48D706-BE20-C659-ED5A-04E325002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55" y="3466784"/>
            <a:ext cx="4747427" cy="267042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BB7D860-8A52-401E-FC32-C51D20D07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56" y="1031404"/>
            <a:ext cx="4747428" cy="228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Céu azul com nuvens&#10;&#10;Descrição gerada automaticamente com confiança média">
            <a:extLst>
              <a:ext uri="{FF2B5EF4-FFF2-40B4-BE49-F238E27FC236}">
                <a16:creationId xmlns:a16="http://schemas.microsoft.com/office/drawing/2014/main" id="{22E4DEBF-504A-EC78-ADBB-5FECA221C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cxnSp>
        <p:nvCxnSpPr>
          <p:cNvPr id="26" name="Conector reto 31">
            <a:extLst>
              <a:ext uri="{FF2B5EF4-FFF2-40B4-BE49-F238E27FC236}">
                <a16:creationId xmlns:a16="http://schemas.microsoft.com/office/drawing/2014/main" id="{220BECFA-4214-92C6-9CCE-B4C754CB2C7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03371" y="692150"/>
            <a:ext cx="3689806" cy="0"/>
          </a:xfrm>
          <a:prstGeom prst="line">
            <a:avLst/>
          </a:prstGeom>
          <a:noFill/>
          <a:ln w="19050" algn="ctr">
            <a:solidFill>
              <a:srgbClr val="00C0F3"/>
            </a:solidFill>
            <a:round/>
            <a:headEnd/>
            <a:tailEnd/>
          </a:ln>
        </p:spPr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3D0CEE3-8997-4302-2303-084EFA56EB13}"/>
              </a:ext>
            </a:extLst>
          </p:cNvPr>
          <p:cNvSpPr txBox="1"/>
          <p:nvPr/>
        </p:nvSpPr>
        <p:spPr>
          <a:xfrm>
            <a:off x="455943" y="352897"/>
            <a:ext cx="548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era Pro" panose="00000400000000000000" pitchFamily="50" charset="0"/>
              </a:rPr>
              <a:t>PARQUE PIEDADE</a:t>
            </a:r>
            <a:endParaRPr lang="pt-BR" sz="2400" b="1" dirty="0">
              <a:solidFill>
                <a:srgbClr val="00C0F3"/>
              </a:solidFill>
              <a:latin typeface="Cera Pro" panose="00000400000000000000" pitchFamily="50" charset="0"/>
            </a:endParaRP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99BF3E99-F7D8-D751-49E8-0035490B9C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3160" y="5459015"/>
            <a:ext cx="934525" cy="928225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A5FE221D-97B5-9BF2-AF27-E917A483E7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6783" y="4434953"/>
            <a:ext cx="675218" cy="670666"/>
          </a:xfrm>
          <a:prstGeom prst="rect">
            <a:avLst/>
          </a:prstGeom>
        </p:spPr>
      </p:pic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BFBC4BF-E669-ED88-BC1D-0C699BC7B2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t="57277" r="25625" b="16532"/>
          <a:stretch/>
        </p:blipFill>
        <p:spPr>
          <a:xfrm>
            <a:off x="3065929" y="6078940"/>
            <a:ext cx="2599683" cy="79878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0247740-5554-F96C-C9F6-41DE1A952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35" y="3553921"/>
            <a:ext cx="4761817" cy="267852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7B5B229-C07B-05B6-CFB9-6C2576188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36" y="833722"/>
            <a:ext cx="4761818" cy="26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257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1781</TotalTime>
  <Words>155</Words>
  <Application>Microsoft Office PowerPoint</Application>
  <PresentationFormat>Apresentação na tela (4:3)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3" baseType="lpstr">
      <vt:lpstr>Arial</vt:lpstr>
      <vt:lpstr>Calibri</vt:lpstr>
      <vt:lpstr>Tahoma</vt:lpstr>
      <vt:lpstr>Cera Pro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Cristina Vianna</dc:creator>
  <cp:lastModifiedBy>Mariana Magro Cerqueira</cp:lastModifiedBy>
  <cp:revision>18</cp:revision>
  <dcterms:created xsi:type="dcterms:W3CDTF">2022-12-16T19:44:19Z</dcterms:created>
  <dcterms:modified xsi:type="dcterms:W3CDTF">2023-09-25T18:08:25Z</dcterms:modified>
</cp:coreProperties>
</file>