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33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7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0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53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74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5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69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22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8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FF62-7280-4A43-951B-C6BA99C4562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8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"/>
          <p:cNvSpPr/>
          <p:nvPr/>
        </p:nvSpPr>
        <p:spPr>
          <a:xfrm>
            <a:off x="0" y="2348000"/>
            <a:ext cx="11943471" cy="233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Revisão do Plano Diretor do Rio de Janeiro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PLC 44/2021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3ª Audiência Pública – Câmara de Vereadores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Instrumentos da Política Urbana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(24 de março de 2022)</a:t>
            </a:r>
            <a:endParaRPr sz="2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3;p19"/>
          <p:cNvPicPr preferRelativeResize="0"/>
          <p:nvPr/>
        </p:nvPicPr>
        <p:blipFill rotWithShape="1">
          <a:blip r:embed="rId2">
            <a:alphaModFix/>
          </a:blip>
          <a:srcRect l="9851" t="14679" r="8361" b="16411"/>
          <a:stretch/>
        </p:blipFill>
        <p:spPr>
          <a:xfrm>
            <a:off x="10974511" y="6105380"/>
            <a:ext cx="1089114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91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19"/>
          <p:cNvPicPr preferRelativeResize="0"/>
          <p:nvPr/>
        </p:nvPicPr>
        <p:blipFill rotWithShape="1">
          <a:blip r:embed="rId2">
            <a:alphaModFix/>
          </a:blip>
          <a:srcRect l="9851" t="14679" r="8361" b="16411"/>
          <a:stretch/>
        </p:blipFill>
        <p:spPr>
          <a:xfrm>
            <a:off x="10974511" y="6105380"/>
            <a:ext cx="1089114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09" y="0"/>
            <a:ext cx="9715981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35480"/>
            <a:ext cx="39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Revisão Plano Diretor 2021</a:t>
            </a:r>
          </a:p>
          <a:p>
            <a:r>
              <a:rPr lang="pt-BR" b="1" dirty="0"/>
              <a:t>Macrozoneamento</a:t>
            </a:r>
          </a:p>
        </p:txBody>
      </p:sp>
    </p:spTree>
    <p:extLst>
      <p:ext uri="{BB962C8B-B14F-4D97-AF65-F5344CB8AC3E}">
        <p14:creationId xmlns:p14="http://schemas.microsoft.com/office/powerpoint/2010/main" val="57114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Tema do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ibam</dc:creator>
  <cp:lastModifiedBy>Thiago Mourthe</cp:lastModifiedBy>
  <cp:revision>13</cp:revision>
  <dcterms:created xsi:type="dcterms:W3CDTF">2022-03-16T14:35:23Z</dcterms:created>
  <dcterms:modified xsi:type="dcterms:W3CDTF">2022-03-24T15:17:42Z</dcterms:modified>
</cp:coreProperties>
</file>