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3" r:id="rId4"/>
    <p:sldId id="262" r:id="rId5"/>
    <p:sldId id="261" r:id="rId6"/>
    <p:sldId id="257" r:id="rId7"/>
    <p:sldId id="260" r:id="rId8"/>
    <p:sldId id="258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62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4E1D7-49D6-4514-BB49-8AACE53F6782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03130-BC04-4CA5-B6D8-9268809AB3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0607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4E1D7-49D6-4514-BB49-8AACE53F6782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03130-BC04-4CA5-B6D8-9268809AB3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4134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4E1D7-49D6-4514-BB49-8AACE53F6782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03130-BC04-4CA5-B6D8-9268809AB3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3449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4E1D7-49D6-4514-BB49-8AACE53F6782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03130-BC04-4CA5-B6D8-9268809AB3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4711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4E1D7-49D6-4514-BB49-8AACE53F6782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03130-BC04-4CA5-B6D8-9268809AB3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1247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4E1D7-49D6-4514-BB49-8AACE53F6782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03130-BC04-4CA5-B6D8-9268809AB3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1182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4E1D7-49D6-4514-BB49-8AACE53F6782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03130-BC04-4CA5-B6D8-9268809AB3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4911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4E1D7-49D6-4514-BB49-8AACE53F6782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03130-BC04-4CA5-B6D8-9268809AB3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6966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4E1D7-49D6-4514-BB49-8AACE53F6782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03130-BC04-4CA5-B6D8-9268809AB3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8049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4E1D7-49D6-4514-BB49-8AACE53F6782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03130-BC04-4CA5-B6D8-9268809AB3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3077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4E1D7-49D6-4514-BB49-8AACE53F6782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03130-BC04-4CA5-B6D8-9268809AB3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0952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34E1D7-49D6-4514-BB49-8AACE53F6782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503130-BC04-4CA5-B6D8-9268809AB3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124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Sol brilhando em cima de ponte&#10;&#10;Descrição gerada automaticamente com confiança baixa">
            <a:extLst>
              <a:ext uri="{FF2B5EF4-FFF2-40B4-BE49-F238E27FC236}">
                <a16:creationId xmlns:a16="http://schemas.microsoft.com/office/drawing/2014/main" id="{B2F66D34-F3F0-AC8E-6966-F2D7B69BC07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5676"/>
          </a:xfrm>
          <a:prstGeom prst="rect">
            <a:avLst/>
          </a:prstGeom>
        </p:spPr>
      </p:pic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A1EB87AF-0009-3906-0BAC-DB216A3FE0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5455"/>
            <a:ext cx="9144000" cy="368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226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Sol brilhando em cima de ponte&#10;&#10;Descrição gerada automaticamente com confiança baixa">
            <a:extLst>
              <a:ext uri="{FF2B5EF4-FFF2-40B4-BE49-F238E27FC236}">
                <a16:creationId xmlns:a16="http://schemas.microsoft.com/office/drawing/2014/main" id="{B2F66D34-F3F0-AC8E-6966-F2D7B69BC07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567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44181BD-CF60-BF24-B87D-4D4501C5304F}"/>
              </a:ext>
            </a:extLst>
          </p:cNvPr>
          <p:cNvSpPr txBox="1"/>
          <p:nvPr/>
        </p:nvSpPr>
        <p:spPr>
          <a:xfrm>
            <a:off x="2087265" y="3125663"/>
            <a:ext cx="50297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b="1" spc="600" dirty="0">
                <a:solidFill>
                  <a:schemeClr val="bg1"/>
                </a:solidFill>
                <a:latin typeface="Corbel" panose="020B0503020204020204" pitchFamily="34" charset="0"/>
              </a:rPr>
              <a:t>LOCALIZAÇÃO</a:t>
            </a:r>
          </a:p>
        </p:txBody>
      </p:sp>
    </p:spTree>
    <p:extLst>
      <p:ext uri="{BB962C8B-B14F-4D97-AF65-F5344CB8AC3E}">
        <p14:creationId xmlns:p14="http://schemas.microsoft.com/office/powerpoint/2010/main" val="4255642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Vista aérea de uma cidade com montanha ao fundo&#10;&#10;Descrição gerada automaticamente">
            <a:extLst>
              <a:ext uri="{FF2B5EF4-FFF2-40B4-BE49-F238E27FC236}">
                <a16:creationId xmlns:a16="http://schemas.microsoft.com/office/drawing/2014/main" id="{F4016697-FB84-BA94-A13D-3574156B7B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61" y="559670"/>
            <a:ext cx="8460118" cy="564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43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Vista aérea de uma cidade com montanha ao fundo&#10;&#10;Descrição gerada automaticamente">
            <a:extLst>
              <a:ext uri="{FF2B5EF4-FFF2-40B4-BE49-F238E27FC236}">
                <a16:creationId xmlns:a16="http://schemas.microsoft.com/office/drawing/2014/main" id="{283453A6-E1F5-BB86-E6D0-B98E310DA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04" y="518267"/>
            <a:ext cx="8489591" cy="5664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649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Sol brilhando em cima de ponte&#10;&#10;Descrição gerada automaticamente com confiança baixa">
            <a:extLst>
              <a:ext uri="{FF2B5EF4-FFF2-40B4-BE49-F238E27FC236}">
                <a16:creationId xmlns:a16="http://schemas.microsoft.com/office/drawing/2014/main" id="{B2F66D34-F3F0-AC8E-6966-F2D7B69BC07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567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44181BD-CF60-BF24-B87D-4D4501C5304F}"/>
              </a:ext>
            </a:extLst>
          </p:cNvPr>
          <p:cNvSpPr txBox="1"/>
          <p:nvPr/>
        </p:nvSpPr>
        <p:spPr>
          <a:xfrm>
            <a:off x="2087265" y="3125663"/>
            <a:ext cx="51857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b="1" spc="600" dirty="0">
                <a:solidFill>
                  <a:schemeClr val="bg1"/>
                </a:solidFill>
                <a:latin typeface="Corbel" panose="020B0503020204020204" pitchFamily="34" charset="0"/>
              </a:rPr>
              <a:t>IMPLANTAÇÃO</a:t>
            </a:r>
          </a:p>
        </p:txBody>
      </p:sp>
    </p:spTree>
    <p:extLst>
      <p:ext uri="{BB962C8B-B14F-4D97-AF65-F5344CB8AC3E}">
        <p14:creationId xmlns:p14="http://schemas.microsoft.com/office/powerpoint/2010/main" val="329155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C6AF2FC9-901E-7EC0-E25E-218D24E84D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60" y="182127"/>
            <a:ext cx="6641330" cy="649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67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Sol brilhando em cima de ponte&#10;&#10;Descrição gerada automaticamente com confiança baixa">
            <a:extLst>
              <a:ext uri="{FF2B5EF4-FFF2-40B4-BE49-F238E27FC236}">
                <a16:creationId xmlns:a16="http://schemas.microsoft.com/office/drawing/2014/main" id="{B2F66D34-F3F0-AC8E-6966-F2D7B69BC07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567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44181BD-CF60-BF24-B87D-4D4501C5304F}"/>
              </a:ext>
            </a:extLst>
          </p:cNvPr>
          <p:cNvSpPr txBox="1"/>
          <p:nvPr/>
        </p:nvSpPr>
        <p:spPr>
          <a:xfrm>
            <a:off x="2224917" y="3115831"/>
            <a:ext cx="48563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b="1" spc="600" dirty="0">
                <a:solidFill>
                  <a:schemeClr val="bg1"/>
                </a:solidFill>
                <a:latin typeface="Corbel" panose="020B0503020204020204" pitchFamily="34" charset="0"/>
              </a:rPr>
              <a:t>PERSPECTIVA</a:t>
            </a:r>
          </a:p>
        </p:txBody>
      </p:sp>
    </p:spTree>
    <p:extLst>
      <p:ext uri="{BB962C8B-B14F-4D97-AF65-F5344CB8AC3E}">
        <p14:creationId xmlns:p14="http://schemas.microsoft.com/office/powerpoint/2010/main" val="9087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Sol brilhando em cima de ponte&#10;&#10;Descrição gerada automaticamente com confiança baixa">
            <a:extLst>
              <a:ext uri="{FF2B5EF4-FFF2-40B4-BE49-F238E27FC236}">
                <a16:creationId xmlns:a16="http://schemas.microsoft.com/office/drawing/2014/main" id="{32DB2DC5-3B03-4AD2-B647-ADD91325C7D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5676"/>
          </a:xfrm>
          <a:prstGeom prst="rect">
            <a:avLst/>
          </a:prstGeom>
        </p:spPr>
      </p:pic>
      <p:pic>
        <p:nvPicPr>
          <p:cNvPr id="4" name="Imagem 3" descr="Vista aérea de área verde&#10;&#10;Descrição gerada automaticamente com confiança média">
            <a:extLst>
              <a:ext uri="{FF2B5EF4-FFF2-40B4-BE49-F238E27FC236}">
                <a16:creationId xmlns:a16="http://schemas.microsoft.com/office/drawing/2014/main" id="{79B89BE7-6C39-3FC1-8EFE-A27109DE70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87" y="595596"/>
            <a:ext cx="8603226" cy="545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290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Sol brilhando em cima de ponte&#10;&#10;Descrição gerada automaticamente com confiança baixa">
            <a:extLst>
              <a:ext uri="{FF2B5EF4-FFF2-40B4-BE49-F238E27FC236}">
                <a16:creationId xmlns:a16="http://schemas.microsoft.com/office/drawing/2014/main" id="{B2F66D34-F3F0-AC8E-6966-F2D7B69BC07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567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44181BD-CF60-BF24-B87D-4D4501C5304F}"/>
              </a:ext>
            </a:extLst>
          </p:cNvPr>
          <p:cNvSpPr txBox="1"/>
          <p:nvPr/>
        </p:nvSpPr>
        <p:spPr>
          <a:xfrm>
            <a:off x="2235046" y="156321"/>
            <a:ext cx="4673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spc="600" dirty="0">
                <a:solidFill>
                  <a:schemeClr val="bg1"/>
                </a:solidFill>
                <a:latin typeface="Corbel" panose="020B0503020204020204" pitchFamily="34" charset="0"/>
              </a:rPr>
              <a:t>INFORMAÇÕES TÉCNICAS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F510AF2-E6AC-E913-74C6-478AE1190963}"/>
              </a:ext>
            </a:extLst>
          </p:cNvPr>
          <p:cNvSpPr txBox="1"/>
          <p:nvPr/>
        </p:nvSpPr>
        <p:spPr>
          <a:xfrm>
            <a:off x="470156" y="908489"/>
            <a:ext cx="37316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Aptos Display" panose="020B0004020202020204" pitchFamily="34" charset="0"/>
              </a:rPr>
              <a:t>ÁREA DE PROTEÇÃO – </a:t>
            </a:r>
            <a:r>
              <a:rPr lang="pt-BR" b="1" dirty="0">
                <a:solidFill>
                  <a:srgbClr val="FF9933"/>
                </a:solidFill>
                <a:latin typeface="Aptos Display" panose="020B0004020202020204" pitchFamily="34" charset="0"/>
              </a:rPr>
              <a:t>42.998,60 M²</a:t>
            </a:r>
          </a:p>
          <a:p>
            <a:r>
              <a:rPr lang="pt-BR" b="1" dirty="0">
                <a:solidFill>
                  <a:schemeClr val="bg1"/>
                </a:solidFill>
                <a:latin typeface="Aptos Display" panose="020B0004020202020204" pitchFamily="34" charset="0"/>
              </a:rPr>
              <a:t>ÁREA DO TERRENO – </a:t>
            </a:r>
            <a:r>
              <a:rPr lang="pt-BR" b="1" dirty="0">
                <a:solidFill>
                  <a:srgbClr val="FF9933"/>
                </a:solidFill>
                <a:latin typeface="Aptos Display" panose="020B0004020202020204" pitchFamily="34" charset="0"/>
              </a:rPr>
              <a:t>2.094.666M²</a:t>
            </a:r>
          </a:p>
          <a:p>
            <a:endParaRPr lang="pt-BR" b="1" dirty="0">
              <a:solidFill>
                <a:schemeClr val="bg1"/>
              </a:solidFill>
              <a:latin typeface="Aptos Display" panose="020B0004020202020204" pitchFamily="34" charset="0"/>
            </a:endParaRPr>
          </a:p>
          <a:p>
            <a:endParaRPr lang="pt-BR" b="1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6A60B58-3E48-0837-94AB-3419E54F32F5}"/>
              </a:ext>
            </a:extLst>
          </p:cNvPr>
          <p:cNvSpPr txBox="1"/>
          <p:nvPr/>
        </p:nvSpPr>
        <p:spPr>
          <a:xfrm>
            <a:off x="2919623" y="1860223"/>
            <a:ext cx="33047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Aptos Display" panose="020B0004020202020204" pitchFamily="34" charset="0"/>
              </a:rPr>
              <a:t>CAPACIDADE DO AUTODROMO</a:t>
            </a:r>
            <a:endParaRPr lang="pt-BR" b="1" dirty="0">
              <a:solidFill>
                <a:srgbClr val="FF9933"/>
              </a:solidFill>
              <a:latin typeface="Aptos Display" panose="020B0004020202020204" pitchFamily="34" charset="0"/>
            </a:endParaRPr>
          </a:p>
          <a:p>
            <a:endParaRPr lang="pt-BR" b="1" dirty="0">
              <a:solidFill>
                <a:schemeClr val="bg1"/>
              </a:solidFill>
              <a:latin typeface="Aptos Display" panose="020B0004020202020204" pitchFamily="34" charset="0"/>
            </a:endParaRPr>
          </a:p>
          <a:p>
            <a:endParaRPr lang="pt-BR" b="1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5155AE3-09BF-8F85-54F4-8ABB2436D5BE}"/>
              </a:ext>
            </a:extLst>
          </p:cNvPr>
          <p:cNvSpPr txBox="1"/>
          <p:nvPr/>
        </p:nvSpPr>
        <p:spPr>
          <a:xfrm>
            <a:off x="514437" y="2321888"/>
            <a:ext cx="370466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Aptos Display" panose="020B0004020202020204" pitchFamily="34" charset="0"/>
              </a:rPr>
              <a:t>PISTA – </a:t>
            </a:r>
            <a:r>
              <a:rPr lang="pt-BR" b="1" dirty="0">
                <a:solidFill>
                  <a:srgbClr val="FF9933"/>
                </a:solidFill>
                <a:latin typeface="Aptos Display" panose="020B0004020202020204" pitchFamily="34" charset="0"/>
              </a:rPr>
              <a:t>5.020 M</a:t>
            </a:r>
          </a:p>
          <a:p>
            <a:r>
              <a:rPr lang="pt-BR" b="1" dirty="0">
                <a:solidFill>
                  <a:schemeClr val="bg1"/>
                </a:solidFill>
                <a:latin typeface="Aptos Display" panose="020B0004020202020204" pitchFamily="34" charset="0"/>
              </a:rPr>
              <a:t>ESPECTADORES – </a:t>
            </a:r>
            <a:r>
              <a:rPr lang="pt-BR" b="1" dirty="0">
                <a:solidFill>
                  <a:srgbClr val="FF9933"/>
                </a:solidFill>
                <a:latin typeface="Aptos Display" panose="020B0004020202020204" pitchFamily="34" charset="0"/>
              </a:rPr>
              <a:t>18.600 PESSOAS</a:t>
            </a:r>
          </a:p>
          <a:p>
            <a:r>
              <a:rPr lang="pt-BR" b="1" dirty="0">
                <a:solidFill>
                  <a:schemeClr val="bg1"/>
                </a:solidFill>
                <a:latin typeface="Aptos Display" panose="020B0004020202020204" pitchFamily="34" charset="0"/>
              </a:rPr>
              <a:t>23 BOXES – </a:t>
            </a:r>
            <a:r>
              <a:rPr lang="pt-BR" b="1" dirty="0">
                <a:solidFill>
                  <a:srgbClr val="FF9933"/>
                </a:solidFill>
                <a:latin typeface="Aptos Display" panose="020B0004020202020204" pitchFamily="34" charset="0"/>
              </a:rPr>
              <a:t>ÁREA 5.090 M² </a:t>
            </a:r>
          </a:p>
          <a:p>
            <a:r>
              <a:rPr lang="pt-BR" b="1" dirty="0">
                <a:solidFill>
                  <a:schemeClr val="bg1"/>
                </a:solidFill>
                <a:latin typeface="Aptos Display" panose="020B0004020202020204" pitchFamily="34" charset="0"/>
              </a:rPr>
              <a:t>SALÃO NOBRE – </a:t>
            </a:r>
            <a:r>
              <a:rPr lang="pt-BR" b="1" dirty="0">
                <a:solidFill>
                  <a:srgbClr val="FF9933"/>
                </a:solidFill>
                <a:latin typeface="Aptos Display" panose="020B0004020202020204" pitchFamily="34" charset="0"/>
              </a:rPr>
              <a:t>450M²</a:t>
            </a:r>
          </a:p>
          <a:p>
            <a:r>
              <a:rPr lang="pt-BR" b="1" dirty="0">
                <a:solidFill>
                  <a:schemeClr val="bg1"/>
                </a:solidFill>
                <a:latin typeface="Aptos Display" panose="020B0004020202020204" pitchFamily="34" charset="0"/>
              </a:rPr>
              <a:t>PADDOCK – </a:t>
            </a:r>
            <a:r>
              <a:rPr lang="pt-BR" b="1" dirty="0">
                <a:solidFill>
                  <a:srgbClr val="FF9933"/>
                </a:solidFill>
                <a:latin typeface="Aptos Display" panose="020B0004020202020204" pitchFamily="34" charset="0"/>
              </a:rPr>
              <a:t>3.981M²</a:t>
            </a:r>
          </a:p>
          <a:p>
            <a:r>
              <a:rPr lang="pt-BR" b="1" dirty="0">
                <a:solidFill>
                  <a:schemeClr val="bg1"/>
                </a:solidFill>
                <a:latin typeface="Aptos Display" panose="020B0004020202020204" pitchFamily="34" charset="0"/>
              </a:rPr>
              <a:t>SALA DE IMPRENSA – </a:t>
            </a:r>
            <a:r>
              <a:rPr lang="pt-BR" b="1" dirty="0">
                <a:solidFill>
                  <a:srgbClr val="FF9933"/>
                </a:solidFill>
                <a:latin typeface="Aptos Display" panose="020B0004020202020204" pitchFamily="34" charset="0"/>
              </a:rPr>
              <a:t>644M²</a:t>
            </a:r>
          </a:p>
          <a:p>
            <a:endParaRPr lang="pt-BR" b="1" dirty="0">
              <a:solidFill>
                <a:srgbClr val="FF9933"/>
              </a:solidFill>
              <a:latin typeface="Aptos Display" panose="020B0004020202020204" pitchFamily="34" charset="0"/>
            </a:endParaRPr>
          </a:p>
          <a:p>
            <a:endParaRPr lang="pt-BR" b="1" dirty="0">
              <a:solidFill>
                <a:srgbClr val="FF9933"/>
              </a:solidFill>
              <a:latin typeface="Aptos Display" panose="020B0004020202020204" pitchFamily="34" charset="0"/>
            </a:endParaRPr>
          </a:p>
          <a:p>
            <a:endParaRPr lang="pt-BR" b="1" dirty="0">
              <a:solidFill>
                <a:schemeClr val="bg1"/>
              </a:solidFill>
              <a:latin typeface="Aptos Display" panose="020B0004020202020204" pitchFamily="34" charset="0"/>
            </a:endParaRPr>
          </a:p>
          <a:p>
            <a:endParaRPr lang="pt-BR" b="1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23A4F29-0D7D-1EC1-28D7-157000BA64D8}"/>
              </a:ext>
            </a:extLst>
          </p:cNvPr>
          <p:cNvSpPr txBox="1"/>
          <p:nvPr/>
        </p:nvSpPr>
        <p:spPr>
          <a:xfrm>
            <a:off x="3518586" y="4278139"/>
            <a:ext cx="19609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Aptos Display" panose="020B0004020202020204" pitchFamily="34" charset="0"/>
              </a:rPr>
              <a:t>VAGAS VEÍCULOS</a:t>
            </a:r>
            <a:endParaRPr lang="pt-BR" b="1" dirty="0">
              <a:solidFill>
                <a:srgbClr val="FF9933"/>
              </a:solidFill>
              <a:latin typeface="Aptos Display" panose="020B0004020202020204" pitchFamily="34" charset="0"/>
            </a:endParaRPr>
          </a:p>
          <a:p>
            <a:endParaRPr lang="pt-BR" b="1" dirty="0">
              <a:solidFill>
                <a:schemeClr val="bg1"/>
              </a:solidFill>
              <a:latin typeface="Aptos Display" panose="020B0004020202020204" pitchFamily="34" charset="0"/>
            </a:endParaRPr>
          </a:p>
          <a:p>
            <a:endParaRPr lang="pt-BR" b="1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472EAC1-765B-445F-A5B3-8A01506FB4D6}"/>
              </a:ext>
            </a:extLst>
          </p:cNvPr>
          <p:cNvSpPr txBox="1"/>
          <p:nvPr/>
        </p:nvSpPr>
        <p:spPr>
          <a:xfrm>
            <a:off x="514437" y="4739804"/>
            <a:ext cx="411676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Aptos Display" panose="020B0004020202020204" pitchFamily="34" charset="0"/>
              </a:rPr>
              <a:t>AUTODROMO – EXTERNO  </a:t>
            </a:r>
            <a:r>
              <a:rPr lang="pt-BR" b="1" dirty="0">
                <a:solidFill>
                  <a:srgbClr val="FF9933"/>
                </a:solidFill>
                <a:latin typeface="Aptos Display" panose="020B0004020202020204" pitchFamily="34" charset="0"/>
              </a:rPr>
              <a:t>1.280 VAGAS</a:t>
            </a:r>
          </a:p>
          <a:p>
            <a:r>
              <a:rPr lang="pt-BR" b="1" dirty="0">
                <a:solidFill>
                  <a:schemeClr val="bg1"/>
                </a:solidFill>
                <a:latin typeface="Aptos Display" panose="020B0004020202020204" pitchFamily="34" charset="0"/>
              </a:rPr>
              <a:t>                                   INTERNO  </a:t>
            </a:r>
            <a:r>
              <a:rPr lang="pt-BR" b="1" dirty="0">
                <a:solidFill>
                  <a:srgbClr val="FF9933"/>
                </a:solidFill>
                <a:latin typeface="Aptos Display" panose="020B0004020202020204" pitchFamily="34" charset="0"/>
              </a:rPr>
              <a:t>352 VAGAS</a:t>
            </a:r>
          </a:p>
          <a:p>
            <a:r>
              <a:rPr lang="pt-BR" b="1" dirty="0">
                <a:solidFill>
                  <a:schemeClr val="bg1"/>
                </a:solidFill>
                <a:latin typeface="Aptos Display" panose="020B0004020202020204" pitchFamily="34" charset="0"/>
              </a:rPr>
              <a:t>PISTA DE MOTOCROSS – </a:t>
            </a:r>
            <a:r>
              <a:rPr lang="pt-BR" b="1" dirty="0">
                <a:solidFill>
                  <a:srgbClr val="FF9933"/>
                </a:solidFill>
                <a:latin typeface="Aptos Display" panose="020B0004020202020204" pitchFamily="34" charset="0"/>
              </a:rPr>
              <a:t>120 VAGAS</a:t>
            </a:r>
          </a:p>
          <a:p>
            <a:r>
              <a:rPr lang="pt-BR" b="1" dirty="0">
                <a:solidFill>
                  <a:schemeClr val="bg1"/>
                </a:solidFill>
                <a:latin typeface="Aptos Display" panose="020B0004020202020204" pitchFamily="34" charset="0"/>
              </a:rPr>
              <a:t>KARTÓDROMO – </a:t>
            </a:r>
            <a:r>
              <a:rPr lang="pt-BR" b="1" dirty="0">
                <a:solidFill>
                  <a:srgbClr val="FF9933"/>
                </a:solidFill>
                <a:latin typeface="Aptos Display" panose="020B0004020202020204" pitchFamily="34" charset="0"/>
              </a:rPr>
              <a:t>170 VAGAS</a:t>
            </a:r>
          </a:p>
          <a:p>
            <a:endParaRPr lang="pt-BR" b="1" dirty="0">
              <a:solidFill>
                <a:schemeClr val="bg1"/>
              </a:solidFill>
              <a:latin typeface="Aptos Display" panose="020B00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latin typeface="Aptos Display" panose="020B0004020202020204" pitchFamily="34" charset="0"/>
              </a:rPr>
              <a:t>TOTAL DE VAGAS: </a:t>
            </a:r>
            <a:r>
              <a:rPr lang="pt-BR" b="1" dirty="0">
                <a:solidFill>
                  <a:srgbClr val="FF9933"/>
                </a:solidFill>
                <a:latin typeface="Aptos Display" panose="020B0004020202020204" pitchFamily="34" charset="0"/>
              </a:rPr>
              <a:t>1.922 VAGAS</a:t>
            </a:r>
          </a:p>
          <a:p>
            <a:endParaRPr lang="pt-BR" b="1" dirty="0">
              <a:solidFill>
                <a:schemeClr val="bg1"/>
              </a:solidFill>
              <a:latin typeface="Aptos Display" panose="020B0004020202020204" pitchFamily="34" charset="0"/>
            </a:endParaRPr>
          </a:p>
          <a:p>
            <a:endParaRPr lang="pt-BR" b="1" dirty="0">
              <a:solidFill>
                <a:srgbClr val="FF9933"/>
              </a:solidFill>
              <a:latin typeface="Aptos Display" panose="020B0004020202020204" pitchFamily="34" charset="0"/>
            </a:endParaRPr>
          </a:p>
          <a:p>
            <a:endParaRPr lang="pt-BR" b="1" dirty="0">
              <a:solidFill>
                <a:srgbClr val="FF9933"/>
              </a:solidFill>
              <a:latin typeface="Aptos Display" panose="020B0004020202020204" pitchFamily="34" charset="0"/>
            </a:endParaRPr>
          </a:p>
          <a:p>
            <a:endParaRPr lang="pt-BR" b="1" dirty="0">
              <a:solidFill>
                <a:srgbClr val="FF9933"/>
              </a:solidFill>
              <a:latin typeface="Aptos Display" panose="020B0004020202020204" pitchFamily="34" charset="0"/>
            </a:endParaRPr>
          </a:p>
          <a:p>
            <a:endParaRPr lang="pt-BR" b="1" dirty="0">
              <a:solidFill>
                <a:schemeClr val="bg1"/>
              </a:solidFill>
              <a:latin typeface="Aptos Display" panose="020B0004020202020204" pitchFamily="34" charset="0"/>
            </a:endParaRPr>
          </a:p>
          <a:p>
            <a:endParaRPr lang="pt-BR" b="1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490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Sol brilhando em cima de ponte&#10;&#10;Descrição gerada automaticamente com confiança baixa">
            <a:extLst>
              <a:ext uri="{FF2B5EF4-FFF2-40B4-BE49-F238E27FC236}">
                <a16:creationId xmlns:a16="http://schemas.microsoft.com/office/drawing/2014/main" id="{B2F66D34-F3F0-AC8E-6966-F2D7B69BC07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5676"/>
          </a:xfrm>
          <a:prstGeom prst="rect">
            <a:avLst/>
          </a:prstGeom>
        </p:spPr>
      </p:pic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A1EB87AF-0009-3906-0BAC-DB216A3FE0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5455"/>
            <a:ext cx="9144000" cy="368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0233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</TotalTime>
  <Words>72</Words>
  <Application>Microsoft Office PowerPoint</Application>
  <PresentationFormat>Apresentação na tela (4:3)</PresentationFormat>
  <Paragraphs>26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Corbel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Sensus Projetos e Consultoria</dc:creator>
  <cp:lastModifiedBy>Sensus Projetos e Consultoria</cp:lastModifiedBy>
  <cp:revision>2</cp:revision>
  <dcterms:created xsi:type="dcterms:W3CDTF">2024-05-28T19:12:45Z</dcterms:created>
  <dcterms:modified xsi:type="dcterms:W3CDTF">2024-05-28T20:23:40Z</dcterms:modified>
</cp:coreProperties>
</file>