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14" r:id="rId2"/>
    <p:sldId id="279" r:id="rId3"/>
    <p:sldId id="282" r:id="rId4"/>
    <p:sldId id="319" r:id="rId5"/>
    <p:sldId id="316" r:id="rId6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6395" autoAdjust="0"/>
  </p:normalViewPr>
  <p:slideViewPr>
    <p:cSldViewPr>
      <p:cViewPr varScale="1">
        <p:scale>
          <a:sx n="111" d="100"/>
          <a:sy n="111" d="100"/>
        </p:scale>
        <p:origin x="19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 /><Relationship Id="rId3" Type="http://schemas.openxmlformats.org/officeDocument/2006/relationships/slide" Target="slides/slide2.xml" /><Relationship Id="rId7" Type="http://schemas.openxmlformats.org/officeDocument/2006/relationships/notesMaster" Target="notesMasters/notesMaster1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1B514-BB9A-4672-AD43-7E8F97ED9EB4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15A64-087D-44B2-A57D-339F782225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370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6411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7" y="3"/>
            <a:ext cx="2945659" cy="496411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fld id="{2EF109B5-AC43-499A-9158-13AE12551B83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8" rIns="91417" bIns="4570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1"/>
          </a:xfrm>
          <a:prstGeom prst="rect">
            <a:avLst/>
          </a:prstGeom>
        </p:spPr>
        <p:txBody>
          <a:bodyPr vert="horz" lIns="91417" tIns="45708" rIns="91417" bIns="45708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4" y="9430094"/>
            <a:ext cx="2945659" cy="496411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7" y="9430094"/>
            <a:ext cx="2945659" cy="496411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fld id="{87C4D709-D79A-43C8-BFBE-751C0C987D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721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989138" y="450850"/>
            <a:ext cx="10774363" cy="80819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9250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4D709-D79A-43C8-BFBE-751C0C987DD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3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4D709-D79A-43C8-BFBE-751C0C987DD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0510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4D709-D79A-43C8-BFBE-751C0C987DD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587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A752-FC51-4505-8882-25E356766628}" type="datetime1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94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982B-E2EC-4085-BA9F-77202E97DBFD}" type="datetime1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83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A7B7-DA11-46EA-816A-E70FEF552C4C}" type="datetime1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04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54B6-0A1C-48BD-A0AC-A08C0525AAD1}" type="datetime1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72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DD0E-7C83-4BB0-BC02-28471275D074}" type="datetime1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50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25B5-29F5-4522-B614-DBB761166C4C}" type="datetime1">
              <a:rPr lang="pt-BR" smtClean="0"/>
              <a:t>23/05/2023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55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F03E-9A55-48AA-91D6-B397AAD98ADF}" type="datetime1">
              <a:rPr lang="pt-BR" smtClean="0"/>
              <a:t>23/05/2023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8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B051-367D-4FD7-AECD-21F74BBDDB0D}" type="datetime1">
              <a:rPr lang="pt-BR" smtClean="0"/>
              <a:t>23/05/2023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8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D060-3018-4DCE-B71C-09681C55EEBC}" type="datetime1">
              <a:rPr lang="pt-BR" smtClean="0"/>
              <a:t>23/05/2023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29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7873-5ABE-483F-80A2-CE3F6F26D4D1}" type="datetime1">
              <a:rPr lang="pt-BR" smtClean="0"/>
              <a:t>23/05/2023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11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4A90-2AA7-4B7D-BC35-5830D4C42ABA}" type="datetime1">
              <a:rPr lang="pt-BR" smtClean="0"/>
              <a:t>23/05/2023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06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FAF4-80DA-49D1-A1DC-C9B3E54FEAB8}" type="datetime1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02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 /><Relationship Id="rId2" Type="http://schemas.openxmlformats.org/officeDocument/2006/relationships/slideLayout" Target="../slideLayouts/slideLayout7.xml" /><Relationship Id="rId1" Type="http://schemas.openxmlformats.org/officeDocument/2006/relationships/tags" Target="../tags/tag1.xml" /><Relationship Id="rId4" Type="http://schemas.openxmlformats.org/officeDocument/2006/relationships/image" Target="../media/image1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emf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5.emf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7.emf" /><Relationship Id="rId4" Type="http://schemas.openxmlformats.org/officeDocument/2006/relationships/image" Target="../media/image6.em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3714751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1883" y="4207147"/>
            <a:ext cx="8964613" cy="20051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endParaRPr lang="pt-BR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Audiência Pública </a:t>
            </a:r>
          </a:p>
          <a:p>
            <a:pPr algn="ctr">
              <a:lnSpc>
                <a:spcPct val="110000"/>
              </a:lnSpc>
              <a:defRPr/>
            </a:pP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PLDO 2024</a:t>
            </a:r>
          </a:p>
          <a:p>
            <a:pPr algn="ctr">
              <a:lnSpc>
                <a:spcPct val="110000"/>
              </a:lnSpc>
              <a:defRPr/>
            </a:pPr>
            <a:endParaRPr lang="pt-BR" sz="1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Maio de 2023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3644900"/>
            <a:ext cx="9144000" cy="3571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</a:rPr>
              <a:t>SECRETARIA MUNICIPAL DE FAZENDA E PLANEJAMENTO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74173"/>
            <a:ext cx="3312368" cy="21805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947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63688" y="358542"/>
            <a:ext cx="72008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 2023 / PLDO 2024 – Receita Total		</a:t>
            </a:r>
            <a:endParaRPr lang="pt-BR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823177" y="6414789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2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1484784"/>
            <a:ext cx="7165834" cy="470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549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3744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22549" y="303069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 2023 / PLDO 2024 – Comparativo por Grupos de Despesa	</a:t>
            </a:r>
          </a:p>
          <a:p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39648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3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844824"/>
            <a:ext cx="8202225" cy="428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6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35696" y="196959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Macroeconômicos Utilizados na Elaboração do PLDO 2024	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4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564904"/>
            <a:ext cx="7159598" cy="2276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150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1223963"/>
          </a:xfrm>
          <a:prstGeom prst="rect">
            <a:avLst/>
          </a:prstGeom>
          <a:solidFill>
            <a:srgbClr val="399AB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569" tIns="42569" rIns="42569" bIns="4256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2200">
              <a:solidFill>
                <a:srgbClr val="95B3D7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06034" y="42590"/>
            <a:ext cx="7200800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>
              <a:defRPr/>
            </a:pPr>
            <a:r>
              <a:rPr lang="pt-BR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PLDO 2024 – Resultado Fiscal</a:t>
            </a:r>
          </a:p>
          <a:p>
            <a:pPr>
              <a:defRPr/>
            </a:pPr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(Todas as Fontes de Recursos)</a:t>
            </a:r>
            <a:endParaRPr lang="pt-BR" sz="23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Espaço Reservado para Número de Slide 6"/>
          <p:cNvSpPr>
            <a:spLocks noGrp="1"/>
          </p:cNvSpPr>
          <p:nvPr>
            <p:ph type="sldNum" sz="quarter" idx="12"/>
          </p:nvPr>
        </p:nvSpPr>
        <p:spPr bwMode="auto">
          <a:xfrm>
            <a:off x="6660232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1800" dirty="0">
                <a:solidFill>
                  <a:srgbClr val="002060"/>
                </a:solidFill>
              </a:rPr>
              <a:t>				5		 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5" y="1266330"/>
            <a:ext cx="5639324" cy="411413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7665" y="5429259"/>
            <a:ext cx="5639324" cy="129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2681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5388</TotalTime>
  <Words>70</Words>
  <Application>Microsoft Office PowerPoint</Application>
  <PresentationFormat>Apresentação na tela (4:3)</PresentationFormat>
  <Paragraphs>18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Manuel Abraham Napoles Tibeau</dc:creator>
  <cp:lastModifiedBy>Ana Assis</cp:lastModifiedBy>
  <cp:revision>373</cp:revision>
  <cp:lastPrinted>2023-05-17T16:53:39Z</cp:lastPrinted>
  <dcterms:created xsi:type="dcterms:W3CDTF">2018-12-03T14:01:27Z</dcterms:created>
  <dcterms:modified xsi:type="dcterms:W3CDTF">2023-05-23T13:26:08Z</dcterms:modified>
</cp:coreProperties>
</file>